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7"/>
  </p:notesMasterIdLst>
  <p:handoutMasterIdLst>
    <p:handoutMasterId r:id="rId18"/>
  </p:handoutMasterIdLst>
  <p:sldIdLst>
    <p:sldId id="496" r:id="rId5"/>
    <p:sldId id="509" r:id="rId6"/>
    <p:sldId id="508" r:id="rId7"/>
    <p:sldId id="498" r:id="rId8"/>
    <p:sldId id="500" r:id="rId9"/>
    <p:sldId id="501" r:id="rId10"/>
    <p:sldId id="502" r:id="rId11"/>
    <p:sldId id="499" r:id="rId12"/>
    <p:sldId id="497" r:id="rId13"/>
    <p:sldId id="504" r:id="rId14"/>
    <p:sldId id="429" r:id="rId15"/>
    <p:sldId id="50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62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9784A2-BBE0-405F-B44E-AAAE80B16DD1}" v="87" dt="2024-03-06T17:58:15.5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964" y="5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ss, Jennifer" userId="17338373-57c8-484b-b7e2-d4ca5a75aafa" providerId="ADAL" clId="{BF9784A2-BBE0-405F-B44E-AAAE80B16DD1}"/>
    <pc:docChg chg="modSld">
      <pc:chgData name="Hess, Jennifer" userId="17338373-57c8-484b-b7e2-d4ca5a75aafa" providerId="ADAL" clId="{BF9784A2-BBE0-405F-B44E-AAAE80B16DD1}" dt="2024-03-07T12:54:34.362" v="10" actId="20577"/>
      <pc:docMkLst>
        <pc:docMk/>
      </pc:docMkLst>
      <pc:sldChg chg="modSp mod">
        <pc:chgData name="Hess, Jennifer" userId="17338373-57c8-484b-b7e2-d4ca5a75aafa" providerId="ADAL" clId="{BF9784A2-BBE0-405F-B44E-AAAE80B16DD1}" dt="2024-03-07T12:54:34.362" v="10" actId="20577"/>
        <pc:sldMkLst>
          <pc:docMk/>
          <pc:sldMk cId="783648607" sldId="429"/>
        </pc:sldMkLst>
        <pc:spChg chg="mod">
          <ac:chgData name="Hess, Jennifer" userId="17338373-57c8-484b-b7e2-d4ca5a75aafa" providerId="ADAL" clId="{BF9784A2-BBE0-405F-B44E-AAAE80B16DD1}" dt="2024-03-07T12:54:34.362" v="10" actId="20577"/>
          <ac:spMkLst>
            <pc:docMk/>
            <pc:sldMk cId="783648607" sldId="429"/>
            <ac:spMk id="7" creationId="{F9F8B095-A31D-776F-3B6B-8BAD8C62834D}"/>
          </ac:spMkLst>
        </pc:spChg>
      </pc:sldChg>
    </pc:docChg>
  </pc:docChgLst>
  <pc:docChgLst>
    <pc:chgData name="Jennifer" userId="17338373-57c8-484b-b7e2-d4ca5a75aafa" providerId="ADAL" clId="{BF9784A2-BBE0-405F-B44E-AAAE80B16DD1}"/>
    <pc:docChg chg="undo custSel addSld delSld modSld sldOrd">
      <pc:chgData name="Jennifer" userId="17338373-57c8-484b-b7e2-d4ca5a75aafa" providerId="ADAL" clId="{BF9784A2-BBE0-405F-B44E-AAAE80B16DD1}" dt="2024-03-06T18:19:48.508" v="4496" actId="20577"/>
      <pc:docMkLst>
        <pc:docMk/>
      </pc:docMkLst>
      <pc:sldChg chg="addSp delSp modSp mod ord">
        <pc:chgData name="Jennifer" userId="17338373-57c8-484b-b7e2-d4ca5a75aafa" providerId="ADAL" clId="{BF9784A2-BBE0-405F-B44E-AAAE80B16DD1}" dt="2024-03-06T18:19:48.508" v="4496" actId="20577"/>
        <pc:sldMkLst>
          <pc:docMk/>
          <pc:sldMk cId="783648607" sldId="429"/>
        </pc:sldMkLst>
        <pc:spChg chg="mod">
          <ac:chgData name="Jennifer" userId="17338373-57c8-484b-b7e2-d4ca5a75aafa" providerId="ADAL" clId="{BF9784A2-BBE0-405F-B44E-AAAE80B16DD1}" dt="2024-03-06T18:04:57.066" v="3103" actId="20577"/>
          <ac:spMkLst>
            <pc:docMk/>
            <pc:sldMk cId="783648607" sldId="429"/>
            <ac:spMk id="2" creationId="{35EC60EF-9F20-4E94-8801-8BA37007F39B}"/>
          </ac:spMkLst>
        </pc:spChg>
        <pc:spChg chg="mod">
          <ac:chgData name="Jennifer" userId="17338373-57c8-484b-b7e2-d4ca5a75aafa" providerId="ADAL" clId="{BF9784A2-BBE0-405F-B44E-AAAE80B16DD1}" dt="2024-03-03T17:13:16.781" v="1658" actId="20577"/>
          <ac:spMkLst>
            <pc:docMk/>
            <pc:sldMk cId="783648607" sldId="429"/>
            <ac:spMk id="4" creationId="{AA0186A6-0E67-4859-AD6E-76551F0713A0}"/>
          </ac:spMkLst>
        </pc:spChg>
        <pc:spChg chg="mod">
          <ac:chgData name="Jennifer" userId="17338373-57c8-484b-b7e2-d4ca5a75aafa" providerId="ADAL" clId="{BF9784A2-BBE0-405F-B44E-AAAE80B16DD1}" dt="2024-03-03T17:13:08.408" v="1649"/>
          <ac:spMkLst>
            <pc:docMk/>
            <pc:sldMk cId="783648607" sldId="429"/>
            <ac:spMk id="5" creationId="{B181AB31-AB0A-466D-8F3B-887FBDF64799}"/>
          </ac:spMkLst>
        </pc:spChg>
        <pc:spChg chg="add mod">
          <ac:chgData name="Jennifer" userId="17338373-57c8-484b-b7e2-d4ca5a75aafa" providerId="ADAL" clId="{BF9784A2-BBE0-405F-B44E-AAAE80B16DD1}" dt="2024-03-06T18:19:48.508" v="4496" actId="20577"/>
          <ac:spMkLst>
            <pc:docMk/>
            <pc:sldMk cId="783648607" sldId="429"/>
            <ac:spMk id="7" creationId="{F9F8B095-A31D-776F-3B6B-8BAD8C62834D}"/>
          </ac:spMkLst>
        </pc:spChg>
        <pc:graphicFrameChg chg="del">
          <ac:chgData name="Jennifer" userId="17338373-57c8-484b-b7e2-d4ca5a75aafa" providerId="ADAL" clId="{BF9784A2-BBE0-405F-B44E-AAAE80B16DD1}" dt="2024-03-03T16:59:50.932" v="1217" actId="21"/>
          <ac:graphicFrameMkLst>
            <pc:docMk/>
            <pc:sldMk cId="783648607" sldId="429"/>
            <ac:graphicFrameMk id="9" creationId="{25FBAE17-ABAB-4DED-8DCE-876F5A547E62}"/>
          </ac:graphicFrameMkLst>
        </pc:graphicFrameChg>
      </pc:sldChg>
      <pc:sldChg chg="del">
        <pc:chgData name="Jennifer" userId="17338373-57c8-484b-b7e2-d4ca5a75aafa" providerId="ADAL" clId="{BF9784A2-BBE0-405F-B44E-AAAE80B16DD1}" dt="2024-03-03T17:13:57.442" v="1671" actId="2696"/>
        <pc:sldMkLst>
          <pc:docMk/>
          <pc:sldMk cId="1249466392" sldId="430"/>
        </pc:sldMkLst>
      </pc:sldChg>
      <pc:sldChg chg="modSp mod">
        <pc:chgData name="Jennifer" userId="17338373-57c8-484b-b7e2-d4ca5a75aafa" providerId="ADAL" clId="{BF9784A2-BBE0-405F-B44E-AAAE80B16DD1}" dt="2024-03-06T18:01:57.306" v="3070" actId="12"/>
        <pc:sldMkLst>
          <pc:docMk/>
          <pc:sldMk cId="2442842964" sldId="497"/>
        </pc:sldMkLst>
        <pc:spChg chg="mod">
          <ac:chgData name="Jennifer" userId="17338373-57c8-484b-b7e2-d4ca5a75aafa" providerId="ADAL" clId="{BF9784A2-BBE0-405F-B44E-AAAE80B16DD1}" dt="2024-03-06T18:01:57.306" v="3070" actId="12"/>
          <ac:spMkLst>
            <pc:docMk/>
            <pc:sldMk cId="2442842964" sldId="497"/>
            <ac:spMk id="3" creationId="{617E8896-AA49-4FBF-8BB1-9480E622D5AF}"/>
          </ac:spMkLst>
        </pc:spChg>
      </pc:sldChg>
      <pc:sldChg chg="addSp delSp modSp mod">
        <pc:chgData name="Jennifer" userId="17338373-57c8-484b-b7e2-d4ca5a75aafa" providerId="ADAL" clId="{BF9784A2-BBE0-405F-B44E-AAAE80B16DD1}" dt="2024-03-06T18:02:19.418" v="3071" actId="14100"/>
        <pc:sldMkLst>
          <pc:docMk/>
          <pc:sldMk cId="1795373339" sldId="498"/>
        </pc:sldMkLst>
        <pc:spChg chg="add mod">
          <ac:chgData name="Jennifer" userId="17338373-57c8-484b-b7e2-d4ca5a75aafa" providerId="ADAL" clId="{BF9784A2-BBE0-405F-B44E-AAAE80B16DD1}" dt="2024-03-06T17:58:04.578" v="2991"/>
          <ac:spMkLst>
            <pc:docMk/>
            <pc:sldMk cId="1795373339" sldId="498"/>
            <ac:spMk id="2" creationId="{A61476C9-334A-AEB8-DA95-BA8567B2AD10}"/>
          </ac:spMkLst>
        </pc:spChg>
        <pc:spChg chg="add mod">
          <ac:chgData name="Jennifer" userId="17338373-57c8-484b-b7e2-d4ca5a75aafa" providerId="ADAL" clId="{BF9784A2-BBE0-405F-B44E-AAAE80B16DD1}" dt="2024-03-06T17:58:15.598" v="2992"/>
          <ac:spMkLst>
            <pc:docMk/>
            <pc:sldMk cId="1795373339" sldId="498"/>
            <ac:spMk id="3" creationId="{54AE8D01-2DF8-F7DC-9FC2-0474CDD9D482}"/>
          </ac:spMkLst>
        </pc:spChg>
        <pc:spChg chg="mod">
          <ac:chgData name="Jennifer" userId="17338373-57c8-484b-b7e2-d4ca5a75aafa" providerId="ADAL" clId="{BF9784A2-BBE0-405F-B44E-AAAE80B16DD1}" dt="2024-03-06T17:57:53.280" v="2990" actId="255"/>
          <ac:spMkLst>
            <pc:docMk/>
            <pc:sldMk cId="1795373339" sldId="498"/>
            <ac:spMk id="5" creationId="{5B430F02-9645-4F56-99F7-1DC2F76FFFE5}"/>
          </ac:spMkLst>
        </pc:spChg>
        <pc:spChg chg="add mod ord">
          <ac:chgData name="Jennifer" userId="17338373-57c8-484b-b7e2-d4ca5a75aafa" providerId="ADAL" clId="{BF9784A2-BBE0-405F-B44E-AAAE80B16DD1}" dt="2024-03-06T18:02:19.418" v="3071" actId="14100"/>
          <ac:spMkLst>
            <pc:docMk/>
            <pc:sldMk cId="1795373339" sldId="498"/>
            <ac:spMk id="7" creationId="{7842F4FA-0437-32DF-C4EF-8AC554639A5A}"/>
          </ac:spMkLst>
        </pc:spChg>
        <pc:spChg chg="add del mod">
          <ac:chgData name="Jennifer" userId="17338373-57c8-484b-b7e2-d4ca5a75aafa" providerId="ADAL" clId="{BF9784A2-BBE0-405F-B44E-AAAE80B16DD1}" dt="2024-03-03T16:50:20.988" v="711" actId="478"/>
          <ac:spMkLst>
            <pc:docMk/>
            <pc:sldMk cId="1795373339" sldId="498"/>
            <ac:spMk id="9" creationId="{60294297-CC04-5C3A-260B-B3A1D1FABB3A}"/>
          </ac:spMkLst>
        </pc:spChg>
        <pc:picChg chg="mod">
          <ac:chgData name="Jennifer" userId="17338373-57c8-484b-b7e2-d4ca5a75aafa" providerId="ADAL" clId="{BF9784A2-BBE0-405F-B44E-AAAE80B16DD1}" dt="2024-03-03T16:51:06.247" v="719" actId="1076"/>
          <ac:picMkLst>
            <pc:docMk/>
            <pc:sldMk cId="1795373339" sldId="498"/>
            <ac:picMk id="1028" creationId="{010A74F3-5786-DDD8-2A2F-57B3B0BEB34F}"/>
          </ac:picMkLst>
        </pc:picChg>
        <pc:picChg chg="del">
          <ac:chgData name="Jennifer" userId="17338373-57c8-484b-b7e2-d4ca5a75aafa" providerId="ADAL" clId="{BF9784A2-BBE0-405F-B44E-AAAE80B16DD1}" dt="2024-03-03T16:50:16.946" v="710" actId="478"/>
          <ac:picMkLst>
            <pc:docMk/>
            <pc:sldMk cId="1795373339" sldId="498"/>
            <ac:picMk id="1030" creationId="{8FFD3EFF-DBA0-8BCA-50B8-ECA4276B6515}"/>
          </ac:picMkLst>
        </pc:picChg>
      </pc:sldChg>
      <pc:sldChg chg="modSp mod">
        <pc:chgData name="Jennifer" userId="17338373-57c8-484b-b7e2-d4ca5a75aafa" providerId="ADAL" clId="{BF9784A2-BBE0-405F-B44E-AAAE80B16DD1}" dt="2024-03-03T17:24:55.489" v="1740" actId="1076"/>
        <pc:sldMkLst>
          <pc:docMk/>
          <pc:sldMk cId="2201432123" sldId="499"/>
        </pc:sldMkLst>
        <pc:spChg chg="mod">
          <ac:chgData name="Jennifer" userId="17338373-57c8-484b-b7e2-d4ca5a75aafa" providerId="ADAL" clId="{BF9784A2-BBE0-405F-B44E-AAAE80B16DD1}" dt="2024-03-03T17:24:55.489" v="1740" actId="1076"/>
          <ac:spMkLst>
            <pc:docMk/>
            <pc:sldMk cId="2201432123" sldId="499"/>
            <ac:spMk id="4" creationId="{D87DCB11-25E4-8BB2-E79F-EADAEF893DD5}"/>
          </ac:spMkLst>
        </pc:spChg>
      </pc:sldChg>
      <pc:sldChg chg="modSp mod">
        <pc:chgData name="Jennifer" userId="17338373-57c8-484b-b7e2-d4ca5a75aafa" providerId="ADAL" clId="{BF9784A2-BBE0-405F-B44E-AAAE80B16DD1}" dt="2024-03-03T16:37:29.262" v="9" actId="20577"/>
        <pc:sldMkLst>
          <pc:docMk/>
          <pc:sldMk cId="2337905978" sldId="500"/>
        </pc:sldMkLst>
        <pc:spChg chg="mod">
          <ac:chgData name="Jennifer" userId="17338373-57c8-484b-b7e2-d4ca5a75aafa" providerId="ADAL" clId="{BF9784A2-BBE0-405F-B44E-AAAE80B16DD1}" dt="2024-03-03T16:37:29.262" v="9" actId="20577"/>
          <ac:spMkLst>
            <pc:docMk/>
            <pc:sldMk cId="2337905978" sldId="500"/>
            <ac:spMk id="3" creationId="{B832E26C-6CD3-465F-A511-722AFDA1754F}"/>
          </ac:spMkLst>
        </pc:spChg>
        <pc:spChg chg="mod">
          <ac:chgData name="Jennifer" userId="17338373-57c8-484b-b7e2-d4ca5a75aafa" providerId="ADAL" clId="{BF9784A2-BBE0-405F-B44E-AAAE80B16DD1}" dt="2024-03-03T16:37:17.563" v="0"/>
          <ac:spMkLst>
            <pc:docMk/>
            <pc:sldMk cId="2337905978" sldId="500"/>
            <ac:spMk id="4" creationId="{60FB3776-57DD-4448-8136-9BBC1793E8A4}"/>
          </ac:spMkLst>
        </pc:spChg>
      </pc:sldChg>
      <pc:sldChg chg="modSp">
        <pc:chgData name="Jennifer" userId="17338373-57c8-484b-b7e2-d4ca5a75aafa" providerId="ADAL" clId="{BF9784A2-BBE0-405F-B44E-AAAE80B16DD1}" dt="2024-03-03T17:15:18.612" v="1676"/>
        <pc:sldMkLst>
          <pc:docMk/>
          <pc:sldMk cId="4048077842" sldId="501"/>
        </pc:sldMkLst>
        <pc:picChg chg="mod">
          <ac:chgData name="Jennifer" userId="17338373-57c8-484b-b7e2-d4ca5a75aafa" providerId="ADAL" clId="{BF9784A2-BBE0-405F-B44E-AAAE80B16DD1}" dt="2024-03-03T17:15:18.612" v="1676"/>
          <ac:picMkLst>
            <pc:docMk/>
            <pc:sldMk cId="4048077842" sldId="501"/>
            <ac:picMk id="2052" creationId="{0A1E24C9-99D6-2269-E0F5-F1A404B1B6E7}"/>
          </ac:picMkLst>
        </pc:picChg>
      </pc:sldChg>
      <pc:sldChg chg="modSp">
        <pc:chgData name="Jennifer" userId="17338373-57c8-484b-b7e2-d4ca5a75aafa" providerId="ADAL" clId="{BF9784A2-BBE0-405F-B44E-AAAE80B16DD1}" dt="2024-03-03T17:16:37.520" v="1724" actId="20577"/>
        <pc:sldMkLst>
          <pc:docMk/>
          <pc:sldMk cId="187603525" sldId="502"/>
        </pc:sldMkLst>
        <pc:graphicFrameChg chg="mod">
          <ac:chgData name="Jennifer" userId="17338373-57c8-484b-b7e2-d4ca5a75aafa" providerId="ADAL" clId="{BF9784A2-BBE0-405F-B44E-AAAE80B16DD1}" dt="2024-03-03T17:16:37.520" v="1724" actId="20577"/>
          <ac:graphicFrameMkLst>
            <pc:docMk/>
            <pc:sldMk cId="187603525" sldId="502"/>
            <ac:graphicFrameMk id="9" creationId="{F1FE7965-FFF1-4D76-8410-67C3D7905909}"/>
          </ac:graphicFrameMkLst>
        </pc:graphicFrameChg>
      </pc:sldChg>
      <pc:sldChg chg="del">
        <pc:chgData name="Jennifer" userId="17338373-57c8-484b-b7e2-d4ca5a75aafa" providerId="ADAL" clId="{BF9784A2-BBE0-405F-B44E-AAAE80B16DD1}" dt="2024-03-03T17:13:54.337" v="1670" actId="2696"/>
        <pc:sldMkLst>
          <pc:docMk/>
          <pc:sldMk cId="3828361547" sldId="503"/>
        </pc:sldMkLst>
      </pc:sldChg>
      <pc:sldChg chg="addSp modSp mod ord">
        <pc:chgData name="Jennifer" userId="17338373-57c8-484b-b7e2-d4ca5a75aafa" providerId="ADAL" clId="{BF9784A2-BBE0-405F-B44E-AAAE80B16DD1}" dt="2024-03-03T16:49:19.459" v="694" actId="1076"/>
        <pc:sldMkLst>
          <pc:docMk/>
          <pc:sldMk cId="2708356486" sldId="504"/>
        </pc:sldMkLst>
        <pc:spChg chg="add mod">
          <ac:chgData name="Jennifer" userId="17338373-57c8-484b-b7e2-d4ca5a75aafa" providerId="ADAL" clId="{BF9784A2-BBE0-405F-B44E-AAAE80B16DD1}" dt="2024-03-03T16:49:19.459" v="694" actId="1076"/>
          <ac:spMkLst>
            <pc:docMk/>
            <pc:sldMk cId="2708356486" sldId="504"/>
            <ac:spMk id="2" creationId="{133221BA-4F4A-2DB7-AA95-BD566E7EBE7C}"/>
          </ac:spMkLst>
        </pc:spChg>
        <pc:spChg chg="mod">
          <ac:chgData name="Jennifer" userId="17338373-57c8-484b-b7e2-d4ca5a75aafa" providerId="ADAL" clId="{BF9784A2-BBE0-405F-B44E-AAAE80B16DD1}" dt="2024-03-03T16:44:43.684" v="369" actId="20577"/>
          <ac:spMkLst>
            <pc:docMk/>
            <pc:sldMk cId="2708356486" sldId="504"/>
            <ac:spMk id="3" creationId="{A5AE4F89-DAE1-40CE-8F5C-C60CF296379E}"/>
          </ac:spMkLst>
        </pc:spChg>
        <pc:spChg chg="mod">
          <ac:chgData name="Jennifer" userId="17338373-57c8-484b-b7e2-d4ca5a75aafa" providerId="ADAL" clId="{BF9784A2-BBE0-405F-B44E-AAAE80B16DD1}" dt="2024-03-03T16:45:26.053" v="459" actId="20577"/>
          <ac:spMkLst>
            <pc:docMk/>
            <pc:sldMk cId="2708356486" sldId="504"/>
            <ac:spMk id="4" creationId="{947F062E-956B-4680-B26F-D1CA5D55B048}"/>
          </ac:spMkLst>
        </pc:spChg>
        <pc:spChg chg="mod">
          <ac:chgData name="Jennifer" userId="17338373-57c8-484b-b7e2-d4ca5a75aafa" providerId="ADAL" clId="{BF9784A2-BBE0-405F-B44E-AAAE80B16DD1}" dt="2024-03-03T16:45:33.117" v="478" actId="20577"/>
          <ac:spMkLst>
            <pc:docMk/>
            <pc:sldMk cId="2708356486" sldId="504"/>
            <ac:spMk id="5" creationId="{2B11006E-0A70-4B24-9ECF-5487FD5193FF}"/>
          </ac:spMkLst>
        </pc:spChg>
        <pc:spChg chg="mod">
          <ac:chgData name="Jennifer" userId="17338373-57c8-484b-b7e2-d4ca5a75aafa" providerId="ADAL" clId="{BF9784A2-BBE0-405F-B44E-AAAE80B16DD1}" dt="2024-03-03T16:45:53.080" v="513" actId="20577"/>
          <ac:spMkLst>
            <pc:docMk/>
            <pc:sldMk cId="2708356486" sldId="504"/>
            <ac:spMk id="6" creationId="{EB96A793-D0F5-4A04-98C7-588A051B5273}"/>
          </ac:spMkLst>
        </pc:spChg>
        <pc:spChg chg="mod">
          <ac:chgData name="Jennifer" userId="17338373-57c8-484b-b7e2-d4ca5a75aafa" providerId="ADAL" clId="{BF9784A2-BBE0-405F-B44E-AAAE80B16DD1}" dt="2024-03-03T16:49:10.232" v="693" actId="20577"/>
          <ac:spMkLst>
            <pc:docMk/>
            <pc:sldMk cId="2708356486" sldId="504"/>
            <ac:spMk id="7" creationId="{8499257D-C40D-4533-97A3-C2FB8CB762CD}"/>
          </ac:spMkLst>
        </pc:spChg>
        <pc:spChg chg="mod">
          <ac:chgData name="Jennifer" userId="17338373-57c8-484b-b7e2-d4ca5a75aafa" providerId="ADAL" clId="{BF9784A2-BBE0-405F-B44E-AAAE80B16DD1}" dt="2024-03-03T16:49:02.110" v="684"/>
          <ac:spMkLst>
            <pc:docMk/>
            <pc:sldMk cId="2708356486" sldId="504"/>
            <ac:spMk id="8" creationId="{BF490905-5C26-447A-9B42-E55CF46A9731}"/>
          </ac:spMkLst>
        </pc:spChg>
        <pc:spChg chg="mod">
          <ac:chgData name="Jennifer" userId="17338373-57c8-484b-b7e2-d4ca5a75aafa" providerId="ADAL" clId="{BF9784A2-BBE0-405F-B44E-AAAE80B16DD1}" dt="2024-03-03T16:46:04.433" v="530" actId="20577"/>
          <ac:spMkLst>
            <pc:docMk/>
            <pc:sldMk cId="2708356486" sldId="504"/>
            <ac:spMk id="10" creationId="{631D8CAB-33A0-4094-87E1-8E142A537A5F}"/>
          </ac:spMkLst>
        </pc:spChg>
        <pc:spChg chg="mod">
          <ac:chgData name="Jennifer" userId="17338373-57c8-484b-b7e2-d4ca5a75aafa" providerId="ADAL" clId="{BF9784A2-BBE0-405F-B44E-AAAE80B16DD1}" dt="2024-03-03T16:46:18.266" v="561" actId="20577"/>
          <ac:spMkLst>
            <pc:docMk/>
            <pc:sldMk cId="2708356486" sldId="504"/>
            <ac:spMk id="11" creationId="{38401151-47ED-4A91-BB32-1E8E0B90F771}"/>
          </ac:spMkLst>
        </pc:spChg>
        <pc:spChg chg="mod">
          <ac:chgData name="Jennifer" userId="17338373-57c8-484b-b7e2-d4ca5a75aafa" providerId="ADAL" clId="{BF9784A2-BBE0-405F-B44E-AAAE80B16DD1}" dt="2024-03-03T16:44:28.514" v="335" actId="20577"/>
          <ac:spMkLst>
            <pc:docMk/>
            <pc:sldMk cId="2708356486" sldId="504"/>
            <ac:spMk id="43" creationId="{AC70A0AD-4A0C-40FD-A774-6B09C1736F33}"/>
          </ac:spMkLst>
        </pc:spChg>
      </pc:sldChg>
      <pc:sldChg chg="del">
        <pc:chgData name="Jennifer" userId="17338373-57c8-484b-b7e2-d4ca5a75aafa" providerId="ADAL" clId="{BF9784A2-BBE0-405F-B44E-AAAE80B16DD1}" dt="2024-03-03T17:13:51.239" v="1669" actId="2696"/>
        <pc:sldMkLst>
          <pc:docMk/>
          <pc:sldMk cId="3065165948" sldId="505"/>
        </pc:sldMkLst>
      </pc:sldChg>
      <pc:sldChg chg="addSp delSp modSp mod ord">
        <pc:chgData name="Jennifer" userId="17338373-57c8-484b-b7e2-d4ca5a75aafa" providerId="ADAL" clId="{BF9784A2-BBE0-405F-B44E-AAAE80B16DD1}" dt="2024-03-03T17:13:37.615" v="1668"/>
        <pc:sldMkLst>
          <pc:docMk/>
          <pc:sldMk cId="2151942242" sldId="506"/>
        </pc:sldMkLst>
        <pc:spChg chg="mod">
          <ac:chgData name="Jennifer" userId="17338373-57c8-484b-b7e2-d4ca5a75aafa" providerId="ADAL" clId="{BF9784A2-BBE0-405F-B44E-AAAE80B16DD1}" dt="2024-03-03T17:13:33.061" v="1667" actId="20577"/>
          <ac:spMkLst>
            <pc:docMk/>
            <pc:sldMk cId="2151942242" sldId="506"/>
            <ac:spMk id="3" creationId="{DECE1FA4-302E-47BF-AD27-4A7685949974}"/>
          </ac:spMkLst>
        </pc:spChg>
        <pc:spChg chg="mod">
          <ac:chgData name="Jennifer" userId="17338373-57c8-484b-b7e2-d4ca5a75aafa" providerId="ADAL" clId="{BF9784A2-BBE0-405F-B44E-AAAE80B16DD1}" dt="2024-03-03T17:13:37.615" v="1668"/>
          <ac:spMkLst>
            <pc:docMk/>
            <pc:sldMk cId="2151942242" sldId="506"/>
            <ac:spMk id="4" creationId="{8B357B38-EB06-465C-8F7E-F7E1E7079D1F}"/>
          </ac:spMkLst>
        </pc:spChg>
        <pc:spChg chg="add del mod">
          <ac:chgData name="Jennifer" userId="17338373-57c8-484b-b7e2-d4ca5a75aafa" providerId="ADAL" clId="{BF9784A2-BBE0-405F-B44E-AAAE80B16DD1}" dt="2024-03-03T16:40:13.372" v="221"/>
          <ac:spMkLst>
            <pc:docMk/>
            <pc:sldMk cId="2151942242" sldId="506"/>
            <ac:spMk id="7" creationId="{F7D12BB3-4B2F-0994-F74B-E96E96C41E86}"/>
          </ac:spMkLst>
        </pc:spChg>
        <pc:spChg chg="mod">
          <ac:chgData name="Jennifer" userId="17338373-57c8-484b-b7e2-d4ca5a75aafa" providerId="ADAL" clId="{BF9784A2-BBE0-405F-B44E-AAAE80B16DD1}" dt="2024-03-03T16:38:42.626" v="146" actId="27636"/>
          <ac:spMkLst>
            <pc:docMk/>
            <pc:sldMk cId="2151942242" sldId="506"/>
            <ac:spMk id="9" creationId="{41690B51-B7AB-4D15-951F-60CB62BB8DCF}"/>
          </ac:spMkLst>
        </pc:spChg>
        <pc:spChg chg="mod">
          <ac:chgData name="Jennifer" userId="17338373-57c8-484b-b7e2-d4ca5a75aafa" providerId="ADAL" clId="{BF9784A2-BBE0-405F-B44E-AAAE80B16DD1}" dt="2024-03-03T16:38:59.490" v="205" actId="20577"/>
          <ac:spMkLst>
            <pc:docMk/>
            <pc:sldMk cId="2151942242" sldId="506"/>
            <ac:spMk id="10" creationId="{53C6B086-BC3B-4FE1-A23D-D1396E627EE6}"/>
          </ac:spMkLst>
        </pc:spChg>
        <pc:spChg chg="mod">
          <ac:chgData name="Jennifer" userId="17338373-57c8-484b-b7e2-d4ca5a75aafa" providerId="ADAL" clId="{BF9784A2-BBE0-405F-B44E-AAAE80B16DD1}" dt="2024-03-03T16:39:15.215" v="219" actId="20577"/>
          <ac:spMkLst>
            <pc:docMk/>
            <pc:sldMk cId="2151942242" sldId="506"/>
            <ac:spMk id="11" creationId="{1612A310-0919-4438-952C-499AC4A95E7A}"/>
          </ac:spMkLst>
        </pc:spChg>
        <pc:spChg chg="add del mod">
          <ac:chgData name="Jennifer" userId="17338373-57c8-484b-b7e2-d4ca5a75aafa" providerId="ADAL" clId="{BF9784A2-BBE0-405F-B44E-AAAE80B16DD1}" dt="2024-03-03T16:41:08.510" v="225"/>
          <ac:spMkLst>
            <pc:docMk/>
            <pc:sldMk cId="2151942242" sldId="506"/>
            <ac:spMk id="12" creationId="{95086CDF-DC70-A364-D21E-D39730E3700B}"/>
          </ac:spMkLst>
        </pc:spChg>
        <pc:spChg chg="add del mod">
          <ac:chgData name="Jennifer" userId="17338373-57c8-484b-b7e2-d4ca5a75aafa" providerId="ADAL" clId="{BF9784A2-BBE0-405F-B44E-AAAE80B16DD1}" dt="2024-03-03T16:42:03.257" v="231"/>
          <ac:spMkLst>
            <pc:docMk/>
            <pc:sldMk cId="2151942242" sldId="506"/>
            <ac:spMk id="14" creationId="{DE6AFD0D-E89C-D08F-26F7-DDE0554E4837}"/>
          </ac:spMkLst>
        </pc:spChg>
        <pc:picChg chg="mod">
          <ac:chgData name="Jennifer" userId="17338373-57c8-484b-b7e2-d4ca5a75aafa" providerId="ADAL" clId="{BF9784A2-BBE0-405F-B44E-AAAE80B16DD1}" dt="2024-03-03T16:41:17.342" v="227" actId="14100"/>
          <ac:picMkLst>
            <pc:docMk/>
            <pc:sldMk cId="2151942242" sldId="506"/>
            <ac:picMk id="23" creationId="{B4D6CBD8-BAE2-4829-AC80-ACEA4658DDC9}"/>
          </ac:picMkLst>
        </pc:picChg>
        <pc:picChg chg="mod">
          <ac:chgData name="Jennifer" userId="17338373-57c8-484b-b7e2-d4ca5a75aafa" providerId="ADAL" clId="{BF9784A2-BBE0-405F-B44E-AAAE80B16DD1}" dt="2024-03-03T16:41:13.518" v="226" actId="14100"/>
          <ac:picMkLst>
            <pc:docMk/>
            <pc:sldMk cId="2151942242" sldId="506"/>
            <ac:picMk id="25" creationId="{329FB706-264C-44A5-B17E-0D396F61AEF7}"/>
          </ac:picMkLst>
        </pc:picChg>
        <pc:picChg chg="del">
          <ac:chgData name="Jennifer" userId="17338373-57c8-484b-b7e2-d4ca5a75aafa" providerId="ADAL" clId="{BF9784A2-BBE0-405F-B44E-AAAE80B16DD1}" dt="2024-03-03T16:40:10.344" v="220" actId="478"/>
          <ac:picMkLst>
            <pc:docMk/>
            <pc:sldMk cId="2151942242" sldId="506"/>
            <ac:picMk id="27" creationId="{6EC943CF-98BB-4FE5-A6A8-5371D13646A3}"/>
          </ac:picMkLst>
        </pc:picChg>
        <pc:picChg chg="add del mod">
          <ac:chgData name="Jennifer" userId="17338373-57c8-484b-b7e2-d4ca5a75aafa" providerId="ADAL" clId="{BF9784A2-BBE0-405F-B44E-AAAE80B16DD1}" dt="2024-03-03T16:41:05.579" v="224" actId="478"/>
          <ac:picMkLst>
            <pc:docMk/>
            <pc:sldMk cId="2151942242" sldId="506"/>
            <ac:picMk id="3074" creationId="{5EE86548-525A-8A6B-49BA-D25BEC27CAE1}"/>
          </ac:picMkLst>
        </pc:picChg>
        <pc:picChg chg="add del mod">
          <ac:chgData name="Jennifer" userId="17338373-57c8-484b-b7e2-d4ca5a75aafa" providerId="ADAL" clId="{BF9784A2-BBE0-405F-B44E-AAAE80B16DD1}" dt="2024-03-03T16:42:00.356" v="230" actId="478"/>
          <ac:picMkLst>
            <pc:docMk/>
            <pc:sldMk cId="2151942242" sldId="506"/>
            <ac:picMk id="3076" creationId="{BEFED41D-4787-8DE7-951A-DF3F55295068}"/>
          </ac:picMkLst>
        </pc:picChg>
        <pc:picChg chg="add mod">
          <ac:chgData name="Jennifer" userId="17338373-57c8-484b-b7e2-d4ca5a75aafa" providerId="ADAL" clId="{BF9784A2-BBE0-405F-B44E-AAAE80B16DD1}" dt="2024-03-03T16:42:30.777" v="235"/>
          <ac:picMkLst>
            <pc:docMk/>
            <pc:sldMk cId="2151942242" sldId="506"/>
            <ac:picMk id="3078" creationId="{BF3CD5EA-94DF-68E9-B8BD-EA5F1198F1C5}"/>
          </ac:picMkLst>
        </pc:picChg>
      </pc:sldChg>
      <pc:sldChg chg="addSp delSp modSp add del mod">
        <pc:chgData name="Jennifer" userId="17338373-57c8-484b-b7e2-d4ca5a75aafa" providerId="ADAL" clId="{BF9784A2-BBE0-405F-B44E-AAAE80B16DD1}" dt="2024-03-06T17:57:16.651" v="2987" actId="2696"/>
        <pc:sldMkLst>
          <pc:docMk/>
          <pc:sldMk cId="2316463227" sldId="507"/>
        </pc:sldMkLst>
        <pc:spChg chg="add del mod">
          <ac:chgData name="Jennifer" userId="17338373-57c8-484b-b7e2-d4ca5a75aafa" providerId="ADAL" clId="{BF9784A2-BBE0-405F-B44E-AAAE80B16DD1}" dt="2024-03-03T16:51:16.776" v="722" actId="478"/>
          <ac:spMkLst>
            <pc:docMk/>
            <pc:sldMk cId="2316463227" sldId="507"/>
            <ac:spMk id="2" creationId="{46D4E36A-7B43-CDB7-E864-FE696BC50394}"/>
          </ac:spMkLst>
        </pc:spChg>
        <pc:spChg chg="mod">
          <ac:chgData name="Jennifer" userId="17338373-57c8-484b-b7e2-d4ca5a75aafa" providerId="ADAL" clId="{BF9784A2-BBE0-405F-B44E-AAAE80B16DD1}" dt="2024-03-03T16:58:25.427" v="1202" actId="20577"/>
          <ac:spMkLst>
            <pc:docMk/>
            <pc:sldMk cId="2316463227" sldId="507"/>
            <ac:spMk id="4" creationId="{1A544DA7-8354-C1CC-6DA8-0709B5E4B161}"/>
          </ac:spMkLst>
        </pc:spChg>
        <pc:spChg chg="mod">
          <ac:chgData name="Jennifer" userId="17338373-57c8-484b-b7e2-d4ca5a75aafa" providerId="ADAL" clId="{BF9784A2-BBE0-405F-B44E-AAAE80B16DD1}" dt="2024-03-06T17:06:08.633" v="1789" actId="20577"/>
          <ac:spMkLst>
            <pc:docMk/>
            <pc:sldMk cId="2316463227" sldId="507"/>
            <ac:spMk id="5" creationId="{432C8C73-7349-9F78-1F14-4F68BBA3D461}"/>
          </ac:spMkLst>
        </pc:spChg>
        <pc:picChg chg="del">
          <ac:chgData name="Jennifer" userId="17338373-57c8-484b-b7e2-d4ca5a75aafa" providerId="ADAL" clId="{BF9784A2-BBE0-405F-B44E-AAAE80B16DD1}" dt="2024-03-03T16:51:09.098" v="720" actId="478"/>
          <ac:picMkLst>
            <pc:docMk/>
            <pc:sldMk cId="2316463227" sldId="507"/>
            <ac:picMk id="1028" creationId="{1C090DB3-2732-CBA0-C5FE-0A42A5E26EC5}"/>
          </ac:picMkLst>
        </pc:picChg>
        <pc:picChg chg="mod">
          <ac:chgData name="Jennifer" userId="17338373-57c8-484b-b7e2-d4ca5a75aafa" providerId="ADAL" clId="{BF9784A2-BBE0-405F-B44E-AAAE80B16DD1}" dt="2024-03-03T16:52:36.097" v="731" actId="1076"/>
          <ac:picMkLst>
            <pc:docMk/>
            <pc:sldMk cId="2316463227" sldId="507"/>
            <ac:picMk id="1030" creationId="{F55D0715-3BF1-EFB4-9496-14600BD7E7AD}"/>
          </ac:picMkLst>
        </pc:picChg>
        <pc:picChg chg="add mod">
          <ac:chgData name="Jennifer" userId="17338373-57c8-484b-b7e2-d4ca5a75aafa" providerId="ADAL" clId="{BF9784A2-BBE0-405F-B44E-AAAE80B16DD1}" dt="2024-03-03T16:52:34.033" v="730" actId="1076"/>
          <ac:picMkLst>
            <pc:docMk/>
            <pc:sldMk cId="2316463227" sldId="507"/>
            <ac:picMk id="4098" creationId="{08669CA7-4281-35D4-146B-306DCB361C04}"/>
          </ac:picMkLst>
        </pc:picChg>
      </pc:sldChg>
      <pc:sldChg chg="modSp new mod ord modNotesTx">
        <pc:chgData name="Jennifer" userId="17338373-57c8-484b-b7e2-d4ca5a75aafa" providerId="ADAL" clId="{BF9784A2-BBE0-405F-B44E-AAAE80B16DD1}" dt="2024-03-06T17:59:14.931" v="3024" actId="20577"/>
        <pc:sldMkLst>
          <pc:docMk/>
          <pc:sldMk cId="17308685" sldId="508"/>
        </pc:sldMkLst>
        <pc:spChg chg="mod">
          <ac:chgData name="Jennifer" userId="17338373-57c8-484b-b7e2-d4ca5a75aafa" providerId="ADAL" clId="{BF9784A2-BBE0-405F-B44E-AAAE80B16DD1}" dt="2024-03-06T17:10:32.742" v="1865" actId="27636"/>
          <ac:spMkLst>
            <pc:docMk/>
            <pc:sldMk cId="17308685" sldId="508"/>
            <ac:spMk id="2" creationId="{8F07326A-31AF-54C1-5B68-015689C1EBB5}"/>
          </ac:spMkLst>
        </pc:spChg>
        <pc:spChg chg="mod">
          <ac:chgData name="Jennifer" userId="17338373-57c8-484b-b7e2-d4ca5a75aafa" providerId="ADAL" clId="{BF9784A2-BBE0-405F-B44E-AAAE80B16DD1}" dt="2024-03-06T17:21:55.965" v="2575" actId="207"/>
          <ac:spMkLst>
            <pc:docMk/>
            <pc:sldMk cId="17308685" sldId="508"/>
            <ac:spMk id="3" creationId="{8F627064-10B1-14EC-E621-B8860F359ADE}"/>
          </ac:spMkLst>
        </pc:spChg>
        <pc:spChg chg="mod">
          <ac:chgData name="Jennifer" userId="17338373-57c8-484b-b7e2-d4ca5a75aafa" providerId="ADAL" clId="{BF9784A2-BBE0-405F-B44E-AAAE80B16DD1}" dt="2024-03-06T17:59:14.931" v="3024" actId="20577"/>
          <ac:spMkLst>
            <pc:docMk/>
            <pc:sldMk cId="17308685" sldId="508"/>
            <ac:spMk id="4" creationId="{4202B59D-7EEE-BA3A-73C3-F2172AC5F1D0}"/>
          </ac:spMkLst>
        </pc:spChg>
        <pc:spChg chg="mod">
          <ac:chgData name="Jennifer" userId="17338373-57c8-484b-b7e2-d4ca5a75aafa" providerId="ADAL" clId="{BF9784A2-BBE0-405F-B44E-AAAE80B16DD1}" dt="2024-03-06T17:43:51.212" v="2642" actId="20577"/>
          <ac:spMkLst>
            <pc:docMk/>
            <pc:sldMk cId="17308685" sldId="508"/>
            <ac:spMk id="5" creationId="{11F52E23-5646-E89D-6AA8-0B695A5D252B}"/>
          </ac:spMkLst>
        </pc:spChg>
        <pc:spChg chg="mod">
          <ac:chgData name="Jennifer" userId="17338373-57c8-484b-b7e2-d4ca5a75aafa" providerId="ADAL" clId="{BF9784A2-BBE0-405F-B44E-AAAE80B16DD1}" dt="2024-03-06T17:59:07.854" v="3023" actId="20577"/>
          <ac:spMkLst>
            <pc:docMk/>
            <pc:sldMk cId="17308685" sldId="508"/>
            <ac:spMk id="6" creationId="{FE7C51C8-8CB0-F4AC-87C6-95A9047BB170}"/>
          </ac:spMkLst>
        </pc:spChg>
        <pc:spChg chg="mod">
          <ac:chgData name="Jennifer" userId="17338373-57c8-484b-b7e2-d4ca5a75aafa" providerId="ADAL" clId="{BF9784A2-BBE0-405F-B44E-AAAE80B16DD1}" dt="2024-03-06T17:51:10.231" v="2789" actId="20577"/>
          <ac:spMkLst>
            <pc:docMk/>
            <pc:sldMk cId="17308685" sldId="508"/>
            <ac:spMk id="7" creationId="{F668ABDD-5315-B9A8-184F-38FA9CA62335}"/>
          </ac:spMkLst>
        </pc:spChg>
        <pc:spChg chg="mod">
          <ac:chgData name="Jennifer" userId="17338373-57c8-484b-b7e2-d4ca5a75aafa" providerId="ADAL" clId="{BF9784A2-BBE0-405F-B44E-AAAE80B16DD1}" dt="2024-03-06T17:51:26.557" v="2790"/>
          <ac:spMkLst>
            <pc:docMk/>
            <pc:sldMk cId="17308685" sldId="508"/>
            <ac:spMk id="8" creationId="{0052960A-EA7B-11FE-0227-F93E39A9527F}"/>
          </ac:spMkLst>
        </pc:spChg>
        <pc:spChg chg="mod">
          <ac:chgData name="Jennifer" userId="17338373-57c8-484b-b7e2-d4ca5a75aafa" providerId="ADAL" clId="{BF9784A2-BBE0-405F-B44E-AAAE80B16DD1}" dt="2024-03-06T17:22:03.689" v="2577" actId="207"/>
          <ac:spMkLst>
            <pc:docMk/>
            <pc:sldMk cId="17308685" sldId="508"/>
            <ac:spMk id="10" creationId="{E1DF368D-6089-4798-72BA-B11C9F496F1E}"/>
          </ac:spMkLst>
        </pc:spChg>
        <pc:spChg chg="mod">
          <ac:chgData name="Jennifer" userId="17338373-57c8-484b-b7e2-d4ca5a75aafa" providerId="ADAL" clId="{BF9784A2-BBE0-405F-B44E-AAAE80B16DD1}" dt="2024-03-06T17:47:16.282" v="2714" actId="20577"/>
          <ac:spMkLst>
            <pc:docMk/>
            <pc:sldMk cId="17308685" sldId="508"/>
            <ac:spMk id="11" creationId="{71E48F39-E42B-78DC-F264-4C79BA24407E}"/>
          </ac:spMkLst>
        </pc:spChg>
      </pc:sldChg>
      <pc:sldChg chg="modSp new del mod">
        <pc:chgData name="Jennifer" userId="17338373-57c8-484b-b7e2-d4ca5a75aafa" providerId="ADAL" clId="{BF9784A2-BBE0-405F-B44E-AAAE80B16DD1}" dt="2024-03-06T17:10:14.464" v="1862" actId="2696"/>
        <pc:sldMkLst>
          <pc:docMk/>
          <pc:sldMk cId="1457783443" sldId="508"/>
        </pc:sldMkLst>
        <pc:spChg chg="mod">
          <ac:chgData name="Jennifer" userId="17338373-57c8-484b-b7e2-d4ca5a75aafa" providerId="ADAL" clId="{BF9784A2-BBE0-405F-B44E-AAAE80B16DD1}" dt="2024-03-06T17:08:57.460" v="1857" actId="20577"/>
          <ac:spMkLst>
            <pc:docMk/>
            <pc:sldMk cId="1457783443" sldId="508"/>
            <ac:spMk id="2" creationId="{8BBEBCF0-35FB-8C10-F2AC-688608061356}"/>
          </ac:spMkLst>
        </pc:spChg>
      </pc:sldChg>
      <pc:sldChg chg="modSp new mod ord">
        <pc:chgData name="Jennifer" userId="17338373-57c8-484b-b7e2-d4ca5a75aafa" providerId="ADAL" clId="{BF9784A2-BBE0-405F-B44E-AAAE80B16DD1}" dt="2024-03-06T17:56:30.018" v="2986" actId="20577"/>
        <pc:sldMkLst>
          <pc:docMk/>
          <pc:sldMk cId="844455338" sldId="509"/>
        </pc:sldMkLst>
        <pc:spChg chg="mod">
          <ac:chgData name="Jennifer" userId="17338373-57c8-484b-b7e2-d4ca5a75aafa" providerId="ADAL" clId="{BF9784A2-BBE0-405F-B44E-AAAE80B16DD1}" dt="2024-03-06T17:53:44.678" v="2858" actId="207"/>
          <ac:spMkLst>
            <pc:docMk/>
            <pc:sldMk cId="844455338" sldId="509"/>
            <ac:spMk id="2" creationId="{D74793C1-4334-BDD7-9E8C-F67509B6CD98}"/>
          </ac:spMkLst>
        </pc:spChg>
        <pc:spChg chg="mod">
          <ac:chgData name="Jennifer" userId="17338373-57c8-484b-b7e2-d4ca5a75aafa" providerId="ADAL" clId="{BF9784A2-BBE0-405F-B44E-AAAE80B16DD1}" dt="2024-03-06T17:56:12.688" v="2976" actId="20577"/>
          <ac:spMkLst>
            <pc:docMk/>
            <pc:sldMk cId="844455338" sldId="509"/>
            <ac:spMk id="3" creationId="{4C9A2A1B-CAAB-FF11-CFEC-C8C3918DA1B5}"/>
          </ac:spMkLst>
        </pc:spChg>
        <pc:spChg chg="mod">
          <ac:chgData name="Jennifer" userId="17338373-57c8-484b-b7e2-d4ca5a75aafa" providerId="ADAL" clId="{BF9784A2-BBE0-405F-B44E-AAAE80B16DD1}" dt="2024-03-06T17:56:30.018" v="2986" actId="20577"/>
          <ac:spMkLst>
            <pc:docMk/>
            <pc:sldMk cId="844455338" sldId="509"/>
            <ac:spMk id="4" creationId="{36D14E8D-EE3F-E84E-3808-565102BF4C82}"/>
          </ac:spMkLst>
        </pc:spChg>
        <pc:spChg chg="mod">
          <ac:chgData name="Jennifer" userId="17338373-57c8-484b-b7e2-d4ca5a75aafa" providerId="ADAL" clId="{BF9784A2-BBE0-405F-B44E-AAAE80B16DD1}" dt="2024-03-06T17:56:21.972" v="2977"/>
          <ac:spMkLst>
            <pc:docMk/>
            <pc:sldMk cId="844455338" sldId="509"/>
            <ac:spMk id="5" creationId="{63E46B5C-2B6D-4544-7C18-2F16522E3E0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846BE-51A9-4BA7-9258-ECFAE05E7F40}" type="doc">
      <dgm:prSet loTypeId="urn:microsoft.com/office/officeart/2016/7/layout/LinearArrowProcessNumbered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41507B-447A-43E4-A67A-78917CB1FB25}">
      <dgm:prSet custT="1"/>
      <dgm:spPr/>
      <dgm:t>
        <a:bodyPr/>
        <a:lstStyle/>
        <a:p>
          <a:pPr algn="ctr"/>
          <a:r>
            <a:rPr lang="en-US" sz="1600" b="0" i="0" u="none" dirty="0"/>
            <a:t>Court orders counseling as a pre-trial condition </a:t>
          </a:r>
        </a:p>
        <a:p>
          <a:pPr algn="ctr"/>
          <a:r>
            <a:rPr lang="en-US" sz="1600" dirty="0"/>
            <a:t>-OR-</a:t>
          </a:r>
        </a:p>
        <a:p>
          <a:pPr algn="ctr"/>
          <a:r>
            <a:rPr lang="en-US" sz="1600" dirty="0"/>
            <a:t>Youth admits to the petition and proceeds to sentencing</a:t>
          </a:r>
        </a:p>
      </dgm:t>
    </dgm:pt>
    <dgm:pt modelId="{09ECAFD9-77B4-411E-A0C6-BD2718D2ED19}" type="parTrans" cxnId="{89F99CCE-DD31-45EB-8368-0C474560C17C}">
      <dgm:prSet/>
      <dgm:spPr/>
      <dgm:t>
        <a:bodyPr/>
        <a:lstStyle/>
        <a:p>
          <a:endParaRPr lang="en-US"/>
        </a:p>
      </dgm:t>
    </dgm:pt>
    <dgm:pt modelId="{8A56963F-9458-4CF1-BA11-F6B59F6693C3}" type="sibTrans" cxnId="{89F99CCE-DD31-45EB-8368-0C474560C17C}">
      <dgm:prSet phldrT="1" phldr="0"/>
      <dgm:spPr/>
      <dgm:t>
        <a:bodyPr/>
        <a:lstStyle/>
        <a:p>
          <a:r>
            <a:rPr lang="en-US"/>
            <a:t>1</a:t>
          </a:r>
          <a:endParaRPr lang="en-US" dirty="0"/>
        </a:p>
      </dgm:t>
    </dgm:pt>
    <dgm:pt modelId="{AA8D6E5D-2291-4551-826E-2E8CD77EBBCD}">
      <dgm:prSet custT="1"/>
      <dgm:spPr/>
      <dgm:t>
        <a:bodyPr/>
        <a:lstStyle/>
        <a:p>
          <a:pPr algn="ctr"/>
          <a:r>
            <a:rPr lang="en-US" sz="1600" b="0" i="0" u="none" dirty="0"/>
            <a:t>Youth and Caregiver meet with Probation to:</a:t>
          </a:r>
        </a:p>
        <a:p>
          <a:pPr algn="l"/>
          <a:r>
            <a:rPr lang="en-US" sz="1600" dirty="0"/>
            <a:t>-confirm contact information</a:t>
          </a:r>
        </a:p>
        <a:p>
          <a:pPr algn="l"/>
          <a:r>
            <a:rPr lang="en-US" sz="1600" dirty="0"/>
            <a:t>-provide treatment information</a:t>
          </a:r>
        </a:p>
        <a:p>
          <a:pPr algn="l"/>
          <a:r>
            <a:rPr lang="en-US" sz="1600" dirty="0"/>
            <a:t>-review non-reporting process</a:t>
          </a:r>
        </a:p>
      </dgm:t>
    </dgm:pt>
    <dgm:pt modelId="{8108D565-E010-4B90-8EC9-E6472FDB3D6F}" type="parTrans" cxnId="{55EAF420-E592-4A82-A62F-9D8CCEB249F3}">
      <dgm:prSet/>
      <dgm:spPr/>
      <dgm:t>
        <a:bodyPr/>
        <a:lstStyle/>
        <a:p>
          <a:endParaRPr lang="en-US"/>
        </a:p>
      </dgm:t>
    </dgm:pt>
    <dgm:pt modelId="{6D5F5307-B9A3-4224-A52C-70B5D7E58E7C}" type="sibTrans" cxnId="{55EAF420-E592-4A82-A62F-9D8CCEB249F3}">
      <dgm:prSet phldrT="2" phldr="0"/>
      <dgm:spPr/>
      <dgm:t>
        <a:bodyPr/>
        <a:lstStyle/>
        <a:p>
          <a:r>
            <a:rPr lang="en-US"/>
            <a:t>2</a:t>
          </a:r>
          <a:endParaRPr lang="en-US" dirty="0"/>
        </a:p>
      </dgm:t>
    </dgm:pt>
    <dgm:pt modelId="{BA0D1191-41B5-4E4E-98CA-BB121638FA27}">
      <dgm:prSet custT="1"/>
      <dgm:spPr/>
      <dgm:t>
        <a:bodyPr/>
        <a:lstStyle/>
        <a:p>
          <a:pPr algn="ctr"/>
          <a:r>
            <a:rPr lang="en-US" sz="1600" b="0" i="0" u="none" dirty="0"/>
            <a:t>Nickerson &amp; Associates obtains ROI for Probation.</a:t>
          </a:r>
        </a:p>
        <a:p>
          <a:pPr algn="l"/>
          <a:r>
            <a:rPr lang="en-US" sz="1600" b="0" i="0" u="none" dirty="0"/>
            <a:t>Probation &amp; Treatment check in:</a:t>
          </a:r>
        </a:p>
        <a:p>
          <a:pPr algn="l"/>
          <a:r>
            <a:rPr lang="en-US" sz="1600" b="0" i="0" u="none" dirty="0"/>
            <a:t>-barriers to treatment exist</a:t>
          </a:r>
        </a:p>
        <a:p>
          <a:pPr algn="l"/>
          <a:r>
            <a:rPr lang="en-US" sz="1600" b="0" i="0" u="none" dirty="0"/>
            <a:t>-treatment update/completion</a:t>
          </a:r>
          <a:endParaRPr lang="en-US" sz="1600" dirty="0"/>
        </a:p>
      </dgm:t>
    </dgm:pt>
    <dgm:pt modelId="{BF60A160-E127-4E75-A05F-AE196FFF76E3}" type="parTrans" cxnId="{11BC0A66-4F6B-4022-AC12-122A0951BEB5}">
      <dgm:prSet/>
      <dgm:spPr/>
      <dgm:t>
        <a:bodyPr/>
        <a:lstStyle/>
        <a:p>
          <a:endParaRPr lang="en-US"/>
        </a:p>
      </dgm:t>
    </dgm:pt>
    <dgm:pt modelId="{43A04663-B22C-4CA5-9BCF-3B42D70D691D}" type="sibTrans" cxnId="{11BC0A66-4F6B-4022-AC12-122A0951BEB5}">
      <dgm:prSet phldrT="3" phldr="0"/>
      <dgm:spPr/>
      <dgm:t>
        <a:bodyPr/>
        <a:lstStyle/>
        <a:p>
          <a:r>
            <a:rPr lang="en-US"/>
            <a:t>3</a:t>
          </a:r>
          <a:endParaRPr lang="en-US" dirty="0"/>
        </a:p>
      </dgm:t>
    </dgm:pt>
    <dgm:pt modelId="{55AD6682-19A1-4F15-920E-E13D92EB312E}">
      <dgm:prSet custT="1"/>
      <dgm:spPr/>
      <dgm:t>
        <a:bodyPr/>
        <a:lstStyle/>
        <a:p>
          <a:pPr algn="ctr"/>
          <a:r>
            <a:rPr lang="en-US" sz="1600" b="0" i="0" u="none" dirty="0"/>
            <a:t>Probation Roles:</a:t>
          </a:r>
        </a:p>
        <a:p>
          <a:pPr algn="l"/>
          <a:r>
            <a:rPr lang="en-US" sz="1600" b="0" i="0" u="none" dirty="0"/>
            <a:t>-Encourage participation</a:t>
          </a:r>
        </a:p>
        <a:p>
          <a:pPr algn="l"/>
          <a:r>
            <a:rPr lang="en-US" sz="1600" b="0" i="0" u="none" dirty="0"/>
            <a:t>-Notify PD of challenges</a:t>
          </a:r>
        </a:p>
        <a:p>
          <a:pPr algn="l"/>
          <a:r>
            <a:rPr lang="en-US" sz="1600" b="0" i="0" u="none" dirty="0"/>
            <a:t>-Update court and its parties</a:t>
          </a:r>
          <a:endParaRPr lang="en-US" sz="1600" dirty="0"/>
        </a:p>
      </dgm:t>
    </dgm:pt>
    <dgm:pt modelId="{0A1EE536-D200-411C-8FD0-7F23E7109629}" type="parTrans" cxnId="{522DD16F-B30D-40BA-AA70-7667AAFFD0AE}">
      <dgm:prSet/>
      <dgm:spPr/>
      <dgm:t>
        <a:bodyPr/>
        <a:lstStyle/>
        <a:p>
          <a:endParaRPr lang="en-US"/>
        </a:p>
      </dgm:t>
    </dgm:pt>
    <dgm:pt modelId="{6DA0DC7B-EEAC-48D5-8C2F-256705FA5618}" type="sibTrans" cxnId="{522DD16F-B30D-40BA-AA70-7667AAFFD0AE}">
      <dgm:prSet phldrT="4" phldr="0"/>
      <dgm:spPr/>
      <dgm:t>
        <a:bodyPr/>
        <a:lstStyle/>
        <a:p>
          <a:r>
            <a:rPr lang="en-US"/>
            <a:t>4</a:t>
          </a:r>
          <a:endParaRPr lang="en-US" dirty="0"/>
        </a:p>
      </dgm:t>
    </dgm:pt>
    <dgm:pt modelId="{1F20ABF3-642B-4EA2-9497-67153B1D953A}">
      <dgm:prSet custT="1"/>
      <dgm:spPr/>
      <dgm:t>
        <a:bodyPr/>
        <a:lstStyle/>
        <a:p>
          <a:pPr algn="ctr"/>
          <a:r>
            <a:rPr lang="en-US" sz="1600" b="0" i="0" u="none" dirty="0"/>
            <a:t>Successful Completion of Tx:</a:t>
          </a:r>
        </a:p>
        <a:p>
          <a:pPr algn="ctr"/>
          <a:r>
            <a:rPr lang="en-US" sz="1600" b="0" i="0" u="none" dirty="0"/>
            <a:t>CASE CLOSED!</a:t>
          </a:r>
        </a:p>
        <a:p>
          <a:pPr algn="l"/>
          <a:endParaRPr lang="en-US" sz="1600" b="0" i="0" u="none" dirty="0"/>
        </a:p>
        <a:p>
          <a:pPr algn="ctr"/>
          <a:r>
            <a:rPr lang="en-US" sz="1600" b="0" i="0" u="none" dirty="0"/>
            <a:t>Unsuccessful Completion of Tx:</a:t>
          </a:r>
        </a:p>
        <a:p>
          <a:pPr algn="ctr"/>
          <a:r>
            <a:rPr lang="en-US" sz="1600" b="0" i="0" u="none" dirty="0"/>
            <a:t> CASE REMAINS OPEN</a:t>
          </a:r>
          <a:endParaRPr lang="en-US" sz="1600" dirty="0"/>
        </a:p>
      </dgm:t>
    </dgm:pt>
    <dgm:pt modelId="{FE5BB2D4-8C6C-4733-A4F4-BB908B5819C2}" type="parTrans" cxnId="{EF2C8C7A-25B0-4A45-86CA-AD1B06A26E26}">
      <dgm:prSet/>
      <dgm:spPr/>
      <dgm:t>
        <a:bodyPr/>
        <a:lstStyle/>
        <a:p>
          <a:endParaRPr lang="en-US"/>
        </a:p>
      </dgm:t>
    </dgm:pt>
    <dgm:pt modelId="{AC6DD392-D3D9-41A4-B130-4C271E107B19}" type="sibTrans" cxnId="{EF2C8C7A-25B0-4A45-86CA-AD1B06A26E26}">
      <dgm:prSet phldrT="5" phldr="0"/>
      <dgm:spPr/>
      <dgm:t>
        <a:bodyPr/>
        <a:lstStyle/>
        <a:p>
          <a:r>
            <a:rPr lang="en-US"/>
            <a:t>5</a:t>
          </a:r>
          <a:endParaRPr lang="en-US" dirty="0"/>
        </a:p>
      </dgm:t>
    </dgm:pt>
    <dgm:pt modelId="{D9938462-A694-4D2B-BC8A-98DD7FFDFAAA}" type="pres">
      <dgm:prSet presAssocID="{98A846BE-51A9-4BA7-9258-ECFAE05E7F40}" presName="linearFlow" presStyleCnt="0">
        <dgm:presLayoutVars>
          <dgm:dir/>
          <dgm:animLvl val="lvl"/>
          <dgm:resizeHandles val="exact"/>
        </dgm:presLayoutVars>
      </dgm:prSet>
      <dgm:spPr/>
    </dgm:pt>
    <dgm:pt modelId="{94FFE4A3-717E-4FA2-B81F-868DE997CB51}" type="pres">
      <dgm:prSet presAssocID="{D841507B-447A-43E4-A67A-78917CB1FB25}" presName="compositeNode" presStyleCnt="0"/>
      <dgm:spPr/>
    </dgm:pt>
    <dgm:pt modelId="{2FD2706E-63BB-4C73-BE4B-EA498188D5A7}" type="pres">
      <dgm:prSet presAssocID="{D841507B-447A-43E4-A67A-78917CB1FB2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04F5057-2705-42CE-BB13-967212824C65}" type="pres">
      <dgm:prSet presAssocID="{D841507B-447A-43E4-A67A-78917CB1FB25}" presName="parSh" presStyleCnt="0"/>
      <dgm:spPr/>
    </dgm:pt>
    <dgm:pt modelId="{F5142449-10A1-4278-B96C-C4ABAB189E46}" type="pres">
      <dgm:prSet presAssocID="{D841507B-447A-43E4-A67A-78917CB1FB25}" presName="lineNode" presStyleLbl="alignAccFollowNode1" presStyleIdx="0" presStyleCnt="15"/>
      <dgm:spPr/>
    </dgm:pt>
    <dgm:pt modelId="{CB784251-3D1A-453A-AC20-F2E87A36EEF3}" type="pres">
      <dgm:prSet presAssocID="{D841507B-447A-43E4-A67A-78917CB1FB25}" presName="lineArrowNode" presStyleLbl="alignAccFollowNode1" presStyleIdx="1" presStyleCnt="15"/>
      <dgm:spPr/>
    </dgm:pt>
    <dgm:pt modelId="{7D680E2B-37E7-47C5-9407-98DE51395E71}" type="pres">
      <dgm:prSet presAssocID="{8A56963F-9458-4CF1-BA11-F6B59F6693C3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46F5A849-A405-4ECF-B3E1-1F0C28282973}" type="pres">
      <dgm:prSet presAssocID="{8A56963F-9458-4CF1-BA11-F6B59F6693C3}" presName="spacerBetweenCircleAndCallout" presStyleCnt="0">
        <dgm:presLayoutVars/>
      </dgm:prSet>
      <dgm:spPr/>
    </dgm:pt>
    <dgm:pt modelId="{2D736B05-B42D-46EA-852B-C2BFDDD5591E}" type="pres">
      <dgm:prSet presAssocID="{D841507B-447A-43E4-A67A-78917CB1FB25}" presName="nodeText" presStyleLbl="alignAccFollowNode1" presStyleIdx="2" presStyleCnt="15">
        <dgm:presLayoutVars>
          <dgm:bulletEnabled val="1"/>
        </dgm:presLayoutVars>
      </dgm:prSet>
      <dgm:spPr/>
    </dgm:pt>
    <dgm:pt modelId="{EC099AD6-5E45-4621-B76A-90EC2958EE47}" type="pres">
      <dgm:prSet presAssocID="{8A56963F-9458-4CF1-BA11-F6B59F6693C3}" presName="sibTransComposite" presStyleCnt="0"/>
      <dgm:spPr/>
    </dgm:pt>
    <dgm:pt modelId="{96C906A6-4FF4-454D-9D77-308711C77F14}" type="pres">
      <dgm:prSet presAssocID="{AA8D6E5D-2291-4551-826E-2E8CD77EBBCD}" presName="compositeNode" presStyleCnt="0"/>
      <dgm:spPr/>
    </dgm:pt>
    <dgm:pt modelId="{B9B0B242-87C5-42E1-A677-9D146A6D3C47}" type="pres">
      <dgm:prSet presAssocID="{AA8D6E5D-2291-4551-826E-2E8CD77EBBC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543640C-A0F3-4583-A402-6BC392A285F8}" type="pres">
      <dgm:prSet presAssocID="{AA8D6E5D-2291-4551-826E-2E8CD77EBBCD}" presName="parSh" presStyleCnt="0"/>
      <dgm:spPr/>
    </dgm:pt>
    <dgm:pt modelId="{69403660-B91F-4F31-9188-E4F56CDF83C4}" type="pres">
      <dgm:prSet presAssocID="{AA8D6E5D-2291-4551-826E-2E8CD77EBBCD}" presName="lineNode" presStyleLbl="alignAccFollowNode1" presStyleIdx="3" presStyleCnt="15"/>
      <dgm:spPr/>
    </dgm:pt>
    <dgm:pt modelId="{443C13A9-1FDD-4FC4-A337-CF907FF0D233}" type="pres">
      <dgm:prSet presAssocID="{AA8D6E5D-2291-4551-826E-2E8CD77EBBCD}" presName="lineArrowNode" presStyleLbl="alignAccFollowNode1" presStyleIdx="4" presStyleCnt="15"/>
      <dgm:spPr/>
    </dgm:pt>
    <dgm:pt modelId="{2E0F8023-7BBB-4718-BC8F-AC65EE454DC6}" type="pres">
      <dgm:prSet presAssocID="{6D5F5307-B9A3-4224-A52C-70B5D7E58E7C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5704A3ED-FA26-4408-8C85-B51BD14774E8}" type="pres">
      <dgm:prSet presAssocID="{6D5F5307-B9A3-4224-A52C-70B5D7E58E7C}" presName="spacerBetweenCircleAndCallout" presStyleCnt="0">
        <dgm:presLayoutVars/>
      </dgm:prSet>
      <dgm:spPr/>
    </dgm:pt>
    <dgm:pt modelId="{C988C04E-40E3-4D68-BF18-66EFFEEF4EB2}" type="pres">
      <dgm:prSet presAssocID="{AA8D6E5D-2291-4551-826E-2E8CD77EBBCD}" presName="nodeText" presStyleLbl="alignAccFollowNode1" presStyleIdx="5" presStyleCnt="15">
        <dgm:presLayoutVars>
          <dgm:bulletEnabled val="1"/>
        </dgm:presLayoutVars>
      </dgm:prSet>
      <dgm:spPr/>
    </dgm:pt>
    <dgm:pt modelId="{B6BBB860-34CE-4234-8D3B-BDBD461D22B0}" type="pres">
      <dgm:prSet presAssocID="{6D5F5307-B9A3-4224-A52C-70B5D7E58E7C}" presName="sibTransComposite" presStyleCnt="0"/>
      <dgm:spPr/>
    </dgm:pt>
    <dgm:pt modelId="{95226D6D-DC9D-43A5-AC93-827EFF228E2A}" type="pres">
      <dgm:prSet presAssocID="{BA0D1191-41B5-4E4E-98CA-BB121638FA27}" presName="compositeNode" presStyleCnt="0"/>
      <dgm:spPr/>
    </dgm:pt>
    <dgm:pt modelId="{E45CD75C-64D3-49E1-90AB-5C892F1B60BB}" type="pres">
      <dgm:prSet presAssocID="{BA0D1191-41B5-4E4E-98CA-BB121638FA2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EA17D8B-7307-4AC1-BA3A-35C631CF2D8B}" type="pres">
      <dgm:prSet presAssocID="{BA0D1191-41B5-4E4E-98CA-BB121638FA27}" presName="parSh" presStyleCnt="0"/>
      <dgm:spPr/>
    </dgm:pt>
    <dgm:pt modelId="{E6547311-AF0E-4FCF-BDD0-47989B866E24}" type="pres">
      <dgm:prSet presAssocID="{BA0D1191-41B5-4E4E-98CA-BB121638FA27}" presName="lineNode" presStyleLbl="alignAccFollowNode1" presStyleIdx="6" presStyleCnt="15"/>
      <dgm:spPr/>
    </dgm:pt>
    <dgm:pt modelId="{AE6DFE2B-B7F2-4F30-B659-B552E321FADD}" type="pres">
      <dgm:prSet presAssocID="{BA0D1191-41B5-4E4E-98CA-BB121638FA27}" presName="lineArrowNode" presStyleLbl="alignAccFollowNode1" presStyleIdx="7" presStyleCnt="15"/>
      <dgm:spPr/>
    </dgm:pt>
    <dgm:pt modelId="{5245C8DA-1E76-407A-B430-701BCCF29F00}" type="pres">
      <dgm:prSet presAssocID="{43A04663-B22C-4CA5-9BCF-3B42D70D691D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8D76F590-811B-447B-8CED-7534489F45EC}" type="pres">
      <dgm:prSet presAssocID="{43A04663-B22C-4CA5-9BCF-3B42D70D691D}" presName="spacerBetweenCircleAndCallout" presStyleCnt="0">
        <dgm:presLayoutVars/>
      </dgm:prSet>
      <dgm:spPr/>
    </dgm:pt>
    <dgm:pt modelId="{D997FB1E-CF8D-4F5C-9E93-059F85035C01}" type="pres">
      <dgm:prSet presAssocID="{BA0D1191-41B5-4E4E-98CA-BB121638FA27}" presName="nodeText" presStyleLbl="alignAccFollowNode1" presStyleIdx="8" presStyleCnt="15">
        <dgm:presLayoutVars>
          <dgm:bulletEnabled val="1"/>
        </dgm:presLayoutVars>
      </dgm:prSet>
      <dgm:spPr/>
    </dgm:pt>
    <dgm:pt modelId="{5BD921B9-FF63-486B-BBF5-5535F2AA32B5}" type="pres">
      <dgm:prSet presAssocID="{43A04663-B22C-4CA5-9BCF-3B42D70D691D}" presName="sibTransComposite" presStyleCnt="0"/>
      <dgm:spPr/>
    </dgm:pt>
    <dgm:pt modelId="{F093D1EA-1E4B-4611-A553-45F589D6189E}" type="pres">
      <dgm:prSet presAssocID="{55AD6682-19A1-4F15-920E-E13D92EB312E}" presName="compositeNode" presStyleCnt="0"/>
      <dgm:spPr/>
    </dgm:pt>
    <dgm:pt modelId="{200EAA04-D9FF-4E34-8629-9FF0013CAD96}" type="pres">
      <dgm:prSet presAssocID="{55AD6682-19A1-4F15-920E-E13D92EB312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311144D1-3BA2-4573-AB3C-C1D2F0AEE5A2}" type="pres">
      <dgm:prSet presAssocID="{55AD6682-19A1-4F15-920E-E13D92EB312E}" presName="parSh" presStyleCnt="0"/>
      <dgm:spPr/>
    </dgm:pt>
    <dgm:pt modelId="{B301E9C0-66A8-4889-AB14-A827A90B7730}" type="pres">
      <dgm:prSet presAssocID="{55AD6682-19A1-4F15-920E-E13D92EB312E}" presName="lineNode" presStyleLbl="alignAccFollowNode1" presStyleIdx="9" presStyleCnt="15"/>
      <dgm:spPr/>
    </dgm:pt>
    <dgm:pt modelId="{C520B667-F0A6-4456-B459-83C4807E6047}" type="pres">
      <dgm:prSet presAssocID="{55AD6682-19A1-4F15-920E-E13D92EB312E}" presName="lineArrowNode" presStyleLbl="alignAccFollowNode1" presStyleIdx="10" presStyleCnt="15"/>
      <dgm:spPr/>
    </dgm:pt>
    <dgm:pt modelId="{ADD1CCE4-82A5-468F-8BC5-15D0185DBB4E}" type="pres">
      <dgm:prSet presAssocID="{6DA0DC7B-EEAC-48D5-8C2F-256705FA5618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C251040B-EE34-45B4-9F5D-BC733169E090}" type="pres">
      <dgm:prSet presAssocID="{6DA0DC7B-EEAC-48D5-8C2F-256705FA5618}" presName="spacerBetweenCircleAndCallout" presStyleCnt="0">
        <dgm:presLayoutVars/>
      </dgm:prSet>
      <dgm:spPr/>
    </dgm:pt>
    <dgm:pt modelId="{12E9BEA5-B7F5-4B40-9B17-6A733AF73901}" type="pres">
      <dgm:prSet presAssocID="{55AD6682-19A1-4F15-920E-E13D92EB312E}" presName="nodeText" presStyleLbl="alignAccFollowNode1" presStyleIdx="11" presStyleCnt="15">
        <dgm:presLayoutVars>
          <dgm:bulletEnabled val="1"/>
        </dgm:presLayoutVars>
      </dgm:prSet>
      <dgm:spPr/>
    </dgm:pt>
    <dgm:pt modelId="{35E6EF17-E484-4B06-BD04-1114BDD6AE49}" type="pres">
      <dgm:prSet presAssocID="{6DA0DC7B-EEAC-48D5-8C2F-256705FA5618}" presName="sibTransComposite" presStyleCnt="0"/>
      <dgm:spPr/>
    </dgm:pt>
    <dgm:pt modelId="{F191E6AC-D335-43FD-9BCC-B6410C726B8A}" type="pres">
      <dgm:prSet presAssocID="{1F20ABF3-642B-4EA2-9497-67153B1D953A}" presName="compositeNode" presStyleCnt="0"/>
      <dgm:spPr/>
    </dgm:pt>
    <dgm:pt modelId="{691B272D-AEC8-430E-936D-2AB0A64D72AE}" type="pres">
      <dgm:prSet presAssocID="{1F20ABF3-642B-4EA2-9497-67153B1D953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0E7883D-13E0-419A-8CB6-169DF9386E10}" type="pres">
      <dgm:prSet presAssocID="{1F20ABF3-642B-4EA2-9497-67153B1D953A}" presName="parSh" presStyleCnt="0"/>
      <dgm:spPr/>
    </dgm:pt>
    <dgm:pt modelId="{98FC13F5-E633-4E1D-AC5F-6F956633F8CC}" type="pres">
      <dgm:prSet presAssocID="{1F20ABF3-642B-4EA2-9497-67153B1D953A}" presName="lineNode" presStyleLbl="alignAccFollowNode1" presStyleIdx="12" presStyleCnt="15"/>
      <dgm:spPr/>
    </dgm:pt>
    <dgm:pt modelId="{852C83FD-BB6A-41CB-BDAC-26661C8025B8}" type="pres">
      <dgm:prSet presAssocID="{1F20ABF3-642B-4EA2-9497-67153B1D953A}" presName="lineArrowNode" presStyleLbl="alignAccFollowNode1" presStyleIdx="13" presStyleCnt="15"/>
      <dgm:spPr/>
    </dgm:pt>
    <dgm:pt modelId="{A40815D7-3BD6-44D4-A32A-A6FD819154DF}" type="pres">
      <dgm:prSet presAssocID="{AC6DD392-D3D9-41A4-B130-4C271E107B19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13747DFA-6414-464B-A499-B8238DDAD9A2}" type="pres">
      <dgm:prSet presAssocID="{AC6DD392-D3D9-41A4-B130-4C271E107B19}" presName="spacerBetweenCircleAndCallout" presStyleCnt="0">
        <dgm:presLayoutVars/>
      </dgm:prSet>
      <dgm:spPr/>
    </dgm:pt>
    <dgm:pt modelId="{B116FA97-1FAE-40A9-8C85-DB8F4C91EF7C}" type="pres">
      <dgm:prSet presAssocID="{1F20ABF3-642B-4EA2-9497-67153B1D953A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453ABD19-ABD6-4290-AB1B-484D843A7A6C}" type="presOf" srcId="{8A56963F-9458-4CF1-BA11-F6B59F6693C3}" destId="{7D680E2B-37E7-47C5-9407-98DE51395E71}" srcOrd="0" destOrd="0" presId="urn:microsoft.com/office/officeart/2016/7/layout/LinearArrowProcessNumbered#1"/>
    <dgm:cxn modelId="{55EAF420-E592-4A82-A62F-9D8CCEB249F3}" srcId="{98A846BE-51A9-4BA7-9258-ECFAE05E7F40}" destId="{AA8D6E5D-2291-4551-826E-2E8CD77EBBCD}" srcOrd="1" destOrd="0" parTransId="{8108D565-E010-4B90-8EC9-E6472FDB3D6F}" sibTransId="{6D5F5307-B9A3-4224-A52C-70B5D7E58E7C}"/>
    <dgm:cxn modelId="{221DED21-AA14-474F-9176-EC85D4CE7737}" type="presOf" srcId="{BA0D1191-41B5-4E4E-98CA-BB121638FA27}" destId="{D997FB1E-CF8D-4F5C-9E93-059F85035C01}" srcOrd="0" destOrd="0" presId="urn:microsoft.com/office/officeart/2016/7/layout/LinearArrowProcessNumbered#1"/>
    <dgm:cxn modelId="{11BC0A66-4F6B-4022-AC12-122A0951BEB5}" srcId="{98A846BE-51A9-4BA7-9258-ECFAE05E7F40}" destId="{BA0D1191-41B5-4E4E-98CA-BB121638FA27}" srcOrd="2" destOrd="0" parTransId="{BF60A160-E127-4E75-A05F-AE196FFF76E3}" sibTransId="{43A04663-B22C-4CA5-9BCF-3B42D70D691D}"/>
    <dgm:cxn modelId="{577E866F-4BE4-4BDE-AEC2-040AA5E25698}" type="presOf" srcId="{6DA0DC7B-EEAC-48D5-8C2F-256705FA5618}" destId="{ADD1CCE4-82A5-468F-8BC5-15D0185DBB4E}" srcOrd="0" destOrd="0" presId="urn:microsoft.com/office/officeart/2016/7/layout/LinearArrowProcessNumbered#1"/>
    <dgm:cxn modelId="{522DD16F-B30D-40BA-AA70-7667AAFFD0AE}" srcId="{98A846BE-51A9-4BA7-9258-ECFAE05E7F40}" destId="{55AD6682-19A1-4F15-920E-E13D92EB312E}" srcOrd="3" destOrd="0" parTransId="{0A1EE536-D200-411C-8FD0-7F23E7109629}" sibTransId="{6DA0DC7B-EEAC-48D5-8C2F-256705FA5618}"/>
    <dgm:cxn modelId="{0AC2E275-95C9-495E-A18A-CFCEF45E0CE7}" type="presOf" srcId="{98A846BE-51A9-4BA7-9258-ECFAE05E7F40}" destId="{D9938462-A694-4D2B-BC8A-98DD7FFDFAAA}" srcOrd="0" destOrd="0" presId="urn:microsoft.com/office/officeart/2016/7/layout/LinearArrowProcessNumbered#1"/>
    <dgm:cxn modelId="{75DB4C7A-8DE2-404A-A47B-1B56C8C511A5}" type="presOf" srcId="{43A04663-B22C-4CA5-9BCF-3B42D70D691D}" destId="{5245C8DA-1E76-407A-B430-701BCCF29F00}" srcOrd="0" destOrd="0" presId="urn:microsoft.com/office/officeart/2016/7/layout/LinearArrowProcessNumbered#1"/>
    <dgm:cxn modelId="{EF2C8C7A-25B0-4A45-86CA-AD1B06A26E26}" srcId="{98A846BE-51A9-4BA7-9258-ECFAE05E7F40}" destId="{1F20ABF3-642B-4EA2-9497-67153B1D953A}" srcOrd="4" destOrd="0" parTransId="{FE5BB2D4-8C6C-4733-A4F4-BB908B5819C2}" sibTransId="{AC6DD392-D3D9-41A4-B130-4C271E107B19}"/>
    <dgm:cxn modelId="{D122D99E-A9DF-4DC6-A122-FBB00FD45699}" type="presOf" srcId="{1F20ABF3-642B-4EA2-9497-67153B1D953A}" destId="{B116FA97-1FAE-40A9-8C85-DB8F4C91EF7C}" srcOrd="0" destOrd="0" presId="urn:microsoft.com/office/officeart/2016/7/layout/LinearArrowProcessNumbered#1"/>
    <dgm:cxn modelId="{B440F4A5-682F-4A55-BEA7-C899D1ED6BA2}" type="presOf" srcId="{AC6DD392-D3D9-41A4-B130-4C271E107B19}" destId="{A40815D7-3BD6-44D4-A32A-A6FD819154DF}" srcOrd="0" destOrd="0" presId="urn:microsoft.com/office/officeart/2016/7/layout/LinearArrowProcessNumbered#1"/>
    <dgm:cxn modelId="{F1F6B3C2-F9DA-43B0-A5BE-5F333F9A6E1C}" type="presOf" srcId="{AA8D6E5D-2291-4551-826E-2E8CD77EBBCD}" destId="{C988C04E-40E3-4D68-BF18-66EFFEEF4EB2}" srcOrd="0" destOrd="0" presId="urn:microsoft.com/office/officeart/2016/7/layout/LinearArrowProcessNumbered#1"/>
    <dgm:cxn modelId="{328AC9C4-1162-4C74-A205-A907215CB039}" type="presOf" srcId="{55AD6682-19A1-4F15-920E-E13D92EB312E}" destId="{12E9BEA5-B7F5-4B40-9B17-6A733AF73901}" srcOrd="0" destOrd="0" presId="urn:microsoft.com/office/officeart/2016/7/layout/LinearArrowProcessNumbered#1"/>
    <dgm:cxn modelId="{89F99CCE-DD31-45EB-8368-0C474560C17C}" srcId="{98A846BE-51A9-4BA7-9258-ECFAE05E7F40}" destId="{D841507B-447A-43E4-A67A-78917CB1FB25}" srcOrd="0" destOrd="0" parTransId="{09ECAFD9-77B4-411E-A0C6-BD2718D2ED19}" sibTransId="{8A56963F-9458-4CF1-BA11-F6B59F6693C3}"/>
    <dgm:cxn modelId="{27C8DFCE-2304-4C98-B7A0-B706F45D0B6E}" type="presOf" srcId="{6D5F5307-B9A3-4224-A52C-70B5D7E58E7C}" destId="{2E0F8023-7BBB-4718-BC8F-AC65EE454DC6}" srcOrd="0" destOrd="0" presId="urn:microsoft.com/office/officeart/2016/7/layout/LinearArrowProcessNumbered#1"/>
    <dgm:cxn modelId="{A8FDC7DF-7E80-4503-A147-24ECEA22651E}" type="presOf" srcId="{D841507B-447A-43E4-A67A-78917CB1FB25}" destId="{2D736B05-B42D-46EA-852B-C2BFDDD5591E}" srcOrd="0" destOrd="0" presId="urn:microsoft.com/office/officeart/2016/7/layout/LinearArrowProcessNumbered#1"/>
    <dgm:cxn modelId="{764236C7-84CC-44DA-9A09-B82BA5B7E414}" type="presParOf" srcId="{D9938462-A694-4D2B-BC8A-98DD7FFDFAAA}" destId="{94FFE4A3-717E-4FA2-B81F-868DE997CB51}" srcOrd="0" destOrd="0" presId="urn:microsoft.com/office/officeart/2016/7/layout/LinearArrowProcessNumbered#1"/>
    <dgm:cxn modelId="{F916C50C-A09B-41FD-969A-375D9BC0342F}" type="presParOf" srcId="{94FFE4A3-717E-4FA2-B81F-868DE997CB51}" destId="{2FD2706E-63BB-4C73-BE4B-EA498188D5A7}" srcOrd="0" destOrd="0" presId="urn:microsoft.com/office/officeart/2016/7/layout/LinearArrowProcessNumbered#1"/>
    <dgm:cxn modelId="{4FEA4360-7CC6-41C6-B0E8-45DD99A59659}" type="presParOf" srcId="{94FFE4A3-717E-4FA2-B81F-868DE997CB51}" destId="{E04F5057-2705-42CE-BB13-967212824C65}" srcOrd="1" destOrd="0" presId="urn:microsoft.com/office/officeart/2016/7/layout/LinearArrowProcessNumbered#1"/>
    <dgm:cxn modelId="{3785FDEA-2E5D-4CB9-804F-071F34D09885}" type="presParOf" srcId="{E04F5057-2705-42CE-BB13-967212824C65}" destId="{F5142449-10A1-4278-B96C-C4ABAB189E46}" srcOrd="0" destOrd="0" presId="urn:microsoft.com/office/officeart/2016/7/layout/LinearArrowProcessNumbered#1"/>
    <dgm:cxn modelId="{201C060B-EB05-49B6-B9E5-E0ECA79D5322}" type="presParOf" srcId="{E04F5057-2705-42CE-BB13-967212824C65}" destId="{CB784251-3D1A-453A-AC20-F2E87A36EEF3}" srcOrd="1" destOrd="0" presId="urn:microsoft.com/office/officeart/2016/7/layout/LinearArrowProcessNumbered#1"/>
    <dgm:cxn modelId="{C8F1DE05-DA32-481E-B6BF-3C493CE123B8}" type="presParOf" srcId="{E04F5057-2705-42CE-BB13-967212824C65}" destId="{7D680E2B-37E7-47C5-9407-98DE51395E71}" srcOrd="2" destOrd="0" presId="urn:microsoft.com/office/officeart/2016/7/layout/LinearArrowProcessNumbered#1"/>
    <dgm:cxn modelId="{9378AD9A-10AD-44DC-B8CB-510834A948A0}" type="presParOf" srcId="{E04F5057-2705-42CE-BB13-967212824C65}" destId="{46F5A849-A405-4ECF-B3E1-1F0C28282973}" srcOrd="3" destOrd="0" presId="urn:microsoft.com/office/officeart/2016/7/layout/LinearArrowProcessNumbered#1"/>
    <dgm:cxn modelId="{414E0DBA-FA78-4F7C-A441-DBFD3F1AE47F}" type="presParOf" srcId="{94FFE4A3-717E-4FA2-B81F-868DE997CB51}" destId="{2D736B05-B42D-46EA-852B-C2BFDDD5591E}" srcOrd="2" destOrd="0" presId="urn:microsoft.com/office/officeart/2016/7/layout/LinearArrowProcessNumbered#1"/>
    <dgm:cxn modelId="{F8546444-D1E7-4F48-B60D-651E245F32E4}" type="presParOf" srcId="{D9938462-A694-4D2B-BC8A-98DD7FFDFAAA}" destId="{EC099AD6-5E45-4621-B76A-90EC2958EE47}" srcOrd="1" destOrd="0" presId="urn:microsoft.com/office/officeart/2016/7/layout/LinearArrowProcessNumbered#1"/>
    <dgm:cxn modelId="{F0E3289E-0E27-4001-B4DD-8827C584BE72}" type="presParOf" srcId="{D9938462-A694-4D2B-BC8A-98DD7FFDFAAA}" destId="{96C906A6-4FF4-454D-9D77-308711C77F14}" srcOrd="2" destOrd="0" presId="urn:microsoft.com/office/officeart/2016/7/layout/LinearArrowProcessNumbered#1"/>
    <dgm:cxn modelId="{59CE4EE5-345B-42AC-B4D8-B0CB07F65381}" type="presParOf" srcId="{96C906A6-4FF4-454D-9D77-308711C77F14}" destId="{B9B0B242-87C5-42E1-A677-9D146A6D3C47}" srcOrd="0" destOrd="0" presId="urn:microsoft.com/office/officeart/2016/7/layout/LinearArrowProcessNumbered#1"/>
    <dgm:cxn modelId="{879FF597-6A4B-4AF2-BD78-58ABD5FD75F8}" type="presParOf" srcId="{96C906A6-4FF4-454D-9D77-308711C77F14}" destId="{7543640C-A0F3-4583-A402-6BC392A285F8}" srcOrd="1" destOrd="0" presId="urn:microsoft.com/office/officeart/2016/7/layout/LinearArrowProcessNumbered#1"/>
    <dgm:cxn modelId="{630AB59B-6B05-4C33-B38F-2F80DFE79009}" type="presParOf" srcId="{7543640C-A0F3-4583-A402-6BC392A285F8}" destId="{69403660-B91F-4F31-9188-E4F56CDF83C4}" srcOrd="0" destOrd="0" presId="urn:microsoft.com/office/officeart/2016/7/layout/LinearArrowProcessNumbered#1"/>
    <dgm:cxn modelId="{1C497F94-84D0-4653-B890-5F666F26F0B0}" type="presParOf" srcId="{7543640C-A0F3-4583-A402-6BC392A285F8}" destId="{443C13A9-1FDD-4FC4-A337-CF907FF0D233}" srcOrd="1" destOrd="0" presId="urn:microsoft.com/office/officeart/2016/7/layout/LinearArrowProcessNumbered#1"/>
    <dgm:cxn modelId="{BEE59EE8-88C8-47CC-AA5E-C5CDDFA825BB}" type="presParOf" srcId="{7543640C-A0F3-4583-A402-6BC392A285F8}" destId="{2E0F8023-7BBB-4718-BC8F-AC65EE454DC6}" srcOrd="2" destOrd="0" presId="urn:microsoft.com/office/officeart/2016/7/layout/LinearArrowProcessNumbered#1"/>
    <dgm:cxn modelId="{72395719-C39D-4CFF-A91E-5EDBE7E8EE92}" type="presParOf" srcId="{7543640C-A0F3-4583-A402-6BC392A285F8}" destId="{5704A3ED-FA26-4408-8C85-B51BD14774E8}" srcOrd="3" destOrd="0" presId="urn:microsoft.com/office/officeart/2016/7/layout/LinearArrowProcessNumbered#1"/>
    <dgm:cxn modelId="{082B38AE-05D0-4A0F-8F99-820978A25641}" type="presParOf" srcId="{96C906A6-4FF4-454D-9D77-308711C77F14}" destId="{C988C04E-40E3-4D68-BF18-66EFFEEF4EB2}" srcOrd="2" destOrd="0" presId="urn:microsoft.com/office/officeart/2016/7/layout/LinearArrowProcessNumbered#1"/>
    <dgm:cxn modelId="{ADBDEF19-B637-4A7D-A041-661B34B6DAC3}" type="presParOf" srcId="{D9938462-A694-4D2B-BC8A-98DD7FFDFAAA}" destId="{B6BBB860-34CE-4234-8D3B-BDBD461D22B0}" srcOrd="3" destOrd="0" presId="urn:microsoft.com/office/officeart/2016/7/layout/LinearArrowProcessNumbered#1"/>
    <dgm:cxn modelId="{8F447F70-04A1-4BC9-AA30-09B985C0A12B}" type="presParOf" srcId="{D9938462-A694-4D2B-BC8A-98DD7FFDFAAA}" destId="{95226D6D-DC9D-43A5-AC93-827EFF228E2A}" srcOrd="4" destOrd="0" presId="urn:microsoft.com/office/officeart/2016/7/layout/LinearArrowProcessNumbered#1"/>
    <dgm:cxn modelId="{DA77B396-D37F-4BEE-A2BF-6DC1A169F3AD}" type="presParOf" srcId="{95226D6D-DC9D-43A5-AC93-827EFF228E2A}" destId="{E45CD75C-64D3-49E1-90AB-5C892F1B60BB}" srcOrd="0" destOrd="0" presId="urn:microsoft.com/office/officeart/2016/7/layout/LinearArrowProcessNumbered#1"/>
    <dgm:cxn modelId="{71D9D654-4AF2-4FD6-B673-A3B510CFC2C4}" type="presParOf" srcId="{95226D6D-DC9D-43A5-AC93-827EFF228E2A}" destId="{FEA17D8B-7307-4AC1-BA3A-35C631CF2D8B}" srcOrd="1" destOrd="0" presId="urn:microsoft.com/office/officeart/2016/7/layout/LinearArrowProcessNumbered#1"/>
    <dgm:cxn modelId="{AD56DB09-87F0-42B0-84A3-7BB7809229F3}" type="presParOf" srcId="{FEA17D8B-7307-4AC1-BA3A-35C631CF2D8B}" destId="{E6547311-AF0E-4FCF-BDD0-47989B866E24}" srcOrd="0" destOrd="0" presId="urn:microsoft.com/office/officeart/2016/7/layout/LinearArrowProcessNumbered#1"/>
    <dgm:cxn modelId="{1F1A5182-9619-4798-9CAF-D53A90DEA34D}" type="presParOf" srcId="{FEA17D8B-7307-4AC1-BA3A-35C631CF2D8B}" destId="{AE6DFE2B-B7F2-4F30-B659-B552E321FADD}" srcOrd="1" destOrd="0" presId="urn:microsoft.com/office/officeart/2016/7/layout/LinearArrowProcessNumbered#1"/>
    <dgm:cxn modelId="{E516E0E1-E2C0-4D6A-A968-452B27DECC33}" type="presParOf" srcId="{FEA17D8B-7307-4AC1-BA3A-35C631CF2D8B}" destId="{5245C8DA-1E76-407A-B430-701BCCF29F00}" srcOrd="2" destOrd="0" presId="urn:microsoft.com/office/officeart/2016/7/layout/LinearArrowProcessNumbered#1"/>
    <dgm:cxn modelId="{9175FCC8-0A0C-4E31-A3B3-971C46D3DF74}" type="presParOf" srcId="{FEA17D8B-7307-4AC1-BA3A-35C631CF2D8B}" destId="{8D76F590-811B-447B-8CED-7534489F45EC}" srcOrd="3" destOrd="0" presId="urn:microsoft.com/office/officeart/2016/7/layout/LinearArrowProcessNumbered#1"/>
    <dgm:cxn modelId="{381290E6-C932-4E85-8DB9-C439C64C4C26}" type="presParOf" srcId="{95226D6D-DC9D-43A5-AC93-827EFF228E2A}" destId="{D997FB1E-CF8D-4F5C-9E93-059F85035C01}" srcOrd="2" destOrd="0" presId="urn:microsoft.com/office/officeart/2016/7/layout/LinearArrowProcessNumbered#1"/>
    <dgm:cxn modelId="{E537C05D-53BB-4C4C-AC73-C6455980C74B}" type="presParOf" srcId="{D9938462-A694-4D2B-BC8A-98DD7FFDFAAA}" destId="{5BD921B9-FF63-486B-BBF5-5535F2AA32B5}" srcOrd="5" destOrd="0" presId="urn:microsoft.com/office/officeart/2016/7/layout/LinearArrowProcessNumbered#1"/>
    <dgm:cxn modelId="{3A78D317-010B-409E-A0C5-1AB9329DE22C}" type="presParOf" srcId="{D9938462-A694-4D2B-BC8A-98DD7FFDFAAA}" destId="{F093D1EA-1E4B-4611-A553-45F589D6189E}" srcOrd="6" destOrd="0" presId="urn:microsoft.com/office/officeart/2016/7/layout/LinearArrowProcessNumbered#1"/>
    <dgm:cxn modelId="{8AF1F224-00E1-4D84-ADE6-04C9AC31B5BE}" type="presParOf" srcId="{F093D1EA-1E4B-4611-A553-45F589D6189E}" destId="{200EAA04-D9FF-4E34-8629-9FF0013CAD96}" srcOrd="0" destOrd="0" presId="urn:microsoft.com/office/officeart/2016/7/layout/LinearArrowProcessNumbered#1"/>
    <dgm:cxn modelId="{92E9138B-6A86-4355-8521-1A6E8E247B26}" type="presParOf" srcId="{F093D1EA-1E4B-4611-A553-45F589D6189E}" destId="{311144D1-3BA2-4573-AB3C-C1D2F0AEE5A2}" srcOrd="1" destOrd="0" presId="urn:microsoft.com/office/officeart/2016/7/layout/LinearArrowProcessNumbered#1"/>
    <dgm:cxn modelId="{A79058EC-36BE-472A-9745-EE023D2F99F8}" type="presParOf" srcId="{311144D1-3BA2-4573-AB3C-C1D2F0AEE5A2}" destId="{B301E9C0-66A8-4889-AB14-A827A90B7730}" srcOrd="0" destOrd="0" presId="urn:microsoft.com/office/officeart/2016/7/layout/LinearArrowProcessNumbered#1"/>
    <dgm:cxn modelId="{3B2E8B13-A96E-4C99-8E41-9C50CF00F036}" type="presParOf" srcId="{311144D1-3BA2-4573-AB3C-C1D2F0AEE5A2}" destId="{C520B667-F0A6-4456-B459-83C4807E6047}" srcOrd="1" destOrd="0" presId="urn:microsoft.com/office/officeart/2016/7/layout/LinearArrowProcessNumbered#1"/>
    <dgm:cxn modelId="{FCAE9093-5193-4B6B-94E4-7A2C75B9C9ED}" type="presParOf" srcId="{311144D1-3BA2-4573-AB3C-C1D2F0AEE5A2}" destId="{ADD1CCE4-82A5-468F-8BC5-15D0185DBB4E}" srcOrd="2" destOrd="0" presId="urn:microsoft.com/office/officeart/2016/7/layout/LinearArrowProcessNumbered#1"/>
    <dgm:cxn modelId="{D9970249-2A11-4DDE-B24B-F7696775BF6E}" type="presParOf" srcId="{311144D1-3BA2-4573-AB3C-C1D2F0AEE5A2}" destId="{C251040B-EE34-45B4-9F5D-BC733169E090}" srcOrd="3" destOrd="0" presId="urn:microsoft.com/office/officeart/2016/7/layout/LinearArrowProcessNumbered#1"/>
    <dgm:cxn modelId="{439A1842-F0B6-4610-B149-E995DD50E26F}" type="presParOf" srcId="{F093D1EA-1E4B-4611-A553-45F589D6189E}" destId="{12E9BEA5-B7F5-4B40-9B17-6A733AF73901}" srcOrd="2" destOrd="0" presId="urn:microsoft.com/office/officeart/2016/7/layout/LinearArrowProcessNumbered#1"/>
    <dgm:cxn modelId="{7A1422A7-C125-4A27-853F-D99DF137AD04}" type="presParOf" srcId="{D9938462-A694-4D2B-BC8A-98DD7FFDFAAA}" destId="{35E6EF17-E484-4B06-BD04-1114BDD6AE49}" srcOrd="7" destOrd="0" presId="urn:microsoft.com/office/officeart/2016/7/layout/LinearArrowProcessNumbered#1"/>
    <dgm:cxn modelId="{2D074049-F8C2-4C50-B0DE-9796ED379050}" type="presParOf" srcId="{D9938462-A694-4D2B-BC8A-98DD7FFDFAAA}" destId="{F191E6AC-D335-43FD-9BCC-B6410C726B8A}" srcOrd="8" destOrd="0" presId="urn:microsoft.com/office/officeart/2016/7/layout/LinearArrowProcessNumbered#1"/>
    <dgm:cxn modelId="{E40E180A-9791-43B4-ABF6-75A6F103C1A2}" type="presParOf" srcId="{F191E6AC-D335-43FD-9BCC-B6410C726B8A}" destId="{691B272D-AEC8-430E-936D-2AB0A64D72AE}" srcOrd="0" destOrd="0" presId="urn:microsoft.com/office/officeart/2016/7/layout/LinearArrowProcessNumbered#1"/>
    <dgm:cxn modelId="{86E58116-E15D-482E-BAD1-90B3B170F2FB}" type="presParOf" srcId="{F191E6AC-D335-43FD-9BCC-B6410C726B8A}" destId="{00E7883D-13E0-419A-8CB6-169DF9386E10}" srcOrd="1" destOrd="0" presId="urn:microsoft.com/office/officeart/2016/7/layout/LinearArrowProcessNumbered#1"/>
    <dgm:cxn modelId="{5118885E-4AB5-4839-A684-6D2769C21178}" type="presParOf" srcId="{00E7883D-13E0-419A-8CB6-169DF9386E10}" destId="{98FC13F5-E633-4E1D-AC5F-6F956633F8CC}" srcOrd="0" destOrd="0" presId="urn:microsoft.com/office/officeart/2016/7/layout/LinearArrowProcessNumbered#1"/>
    <dgm:cxn modelId="{069B09BD-CB12-4861-8649-6569163AD350}" type="presParOf" srcId="{00E7883D-13E0-419A-8CB6-169DF9386E10}" destId="{852C83FD-BB6A-41CB-BDAC-26661C8025B8}" srcOrd="1" destOrd="0" presId="urn:microsoft.com/office/officeart/2016/7/layout/LinearArrowProcessNumbered#1"/>
    <dgm:cxn modelId="{06028961-C0C2-4751-B578-785C7615600E}" type="presParOf" srcId="{00E7883D-13E0-419A-8CB6-169DF9386E10}" destId="{A40815D7-3BD6-44D4-A32A-A6FD819154DF}" srcOrd="2" destOrd="0" presId="urn:microsoft.com/office/officeart/2016/7/layout/LinearArrowProcessNumbered#1"/>
    <dgm:cxn modelId="{13CCEE06-4894-4DFD-93BC-9CC0E4AB9F2F}" type="presParOf" srcId="{00E7883D-13E0-419A-8CB6-169DF9386E10}" destId="{13747DFA-6414-464B-A499-B8238DDAD9A2}" srcOrd="3" destOrd="0" presId="urn:microsoft.com/office/officeart/2016/7/layout/LinearArrowProcessNumbered#1"/>
    <dgm:cxn modelId="{C677B61A-47EA-40C1-9A4D-A73F136C4604}" type="presParOf" srcId="{F191E6AC-D335-43FD-9BCC-B6410C726B8A}" destId="{B116FA97-1FAE-40A9-8C85-DB8F4C91EF7C}" srcOrd="2" destOrd="0" presId="urn:microsoft.com/office/officeart/2016/7/layout/LinearArrow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42449-10A1-4278-B96C-C4ABAB189E46}">
      <dsp:nvSpPr>
        <dsp:cNvPr id="0" name=""/>
        <dsp:cNvSpPr/>
      </dsp:nvSpPr>
      <dsp:spPr>
        <a:xfrm>
          <a:off x="1052586" y="780264"/>
          <a:ext cx="841042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84251-3D1A-453A-AC20-F2E87A36EEF3}">
      <dsp:nvSpPr>
        <dsp:cNvPr id="0" name=""/>
        <dsp:cNvSpPr/>
      </dsp:nvSpPr>
      <dsp:spPr>
        <a:xfrm>
          <a:off x="1944092" y="709652"/>
          <a:ext cx="96719" cy="18166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80E2B-37E7-47C5-9407-98DE51395E71}">
      <dsp:nvSpPr>
        <dsp:cNvPr id="0" name=""/>
        <dsp:cNvSpPr/>
      </dsp:nvSpPr>
      <dsp:spPr>
        <a:xfrm>
          <a:off x="525631" y="358474"/>
          <a:ext cx="843651" cy="843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38" tIns="32738" rIns="32738" bIns="32738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</a:t>
          </a:r>
          <a:endParaRPr lang="en-US" sz="3800" kern="1200" dirty="0"/>
        </a:p>
      </dsp:txBody>
      <dsp:txXfrm>
        <a:off x="649181" y="482024"/>
        <a:ext cx="596551" cy="596551"/>
      </dsp:txXfrm>
    </dsp:sp>
    <dsp:sp modelId="{2D736B05-B42D-46EA-852B-C2BFDDD5591E}">
      <dsp:nvSpPr>
        <dsp:cNvPr id="0" name=""/>
        <dsp:cNvSpPr/>
      </dsp:nvSpPr>
      <dsp:spPr>
        <a:xfrm>
          <a:off x="1283" y="1367725"/>
          <a:ext cx="1892345" cy="21504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70" tIns="165100" rIns="149270" bIns="1651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Court orders counseling as a pre-trial condition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-OR-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Youth admits to the petition and proceeds to sentencing</a:t>
          </a:r>
        </a:p>
      </dsp:txBody>
      <dsp:txXfrm>
        <a:off x="1283" y="1746194"/>
        <a:ext cx="1892345" cy="1772005"/>
      </dsp:txXfrm>
    </dsp:sp>
    <dsp:sp modelId="{69403660-B91F-4F31-9188-E4F56CDF83C4}">
      <dsp:nvSpPr>
        <dsp:cNvPr id="0" name=""/>
        <dsp:cNvSpPr/>
      </dsp:nvSpPr>
      <dsp:spPr>
        <a:xfrm>
          <a:off x="2103890" y="780264"/>
          <a:ext cx="189234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3C13A9-1FDD-4FC4-A337-CF907FF0D233}">
      <dsp:nvSpPr>
        <dsp:cNvPr id="0" name=""/>
        <dsp:cNvSpPr/>
      </dsp:nvSpPr>
      <dsp:spPr>
        <a:xfrm>
          <a:off x="4046698" y="709652"/>
          <a:ext cx="96719" cy="181665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0F8023-7BBB-4718-BC8F-AC65EE454DC6}">
      <dsp:nvSpPr>
        <dsp:cNvPr id="0" name=""/>
        <dsp:cNvSpPr/>
      </dsp:nvSpPr>
      <dsp:spPr>
        <a:xfrm>
          <a:off x="2628237" y="358474"/>
          <a:ext cx="843651" cy="843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38" tIns="32738" rIns="32738" bIns="32738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2</a:t>
          </a:r>
          <a:endParaRPr lang="en-US" sz="3800" kern="1200" dirty="0"/>
        </a:p>
      </dsp:txBody>
      <dsp:txXfrm>
        <a:off x="2751787" y="482024"/>
        <a:ext cx="596551" cy="596551"/>
      </dsp:txXfrm>
    </dsp:sp>
    <dsp:sp modelId="{C988C04E-40E3-4D68-BF18-66EFFEEF4EB2}">
      <dsp:nvSpPr>
        <dsp:cNvPr id="0" name=""/>
        <dsp:cNvSpPr/>
      </dsp:nvSpPr>
      <dsp:spPr>
        <a:xfrm>
          <a:off x="2103890" y="1367725"/>
          <a:ext cx="1892345" cy="21504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70" tIns="165100" rIns="149270" bIns="1651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Youth and Caregiver meet with Probation to: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-confirm contact information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-provide treatment information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-review non-reporting process</a:t>
          </a:r>
        </a:p>
      </dsp:txBody>
      <dsp:txXfrm>
        <a:off x="2103890" y="1746194"/>
        <a:ext cx="1892345" cy="1772005"/>
      </dsp:txXfrm>
    </dsp:sp>
    <dsp:sp modelId="{E6547311-AF0E-4FCF-BDD0-47989B866E24}">
      <dsp:nvSpPr>
        <dsp:cNvPr id="0" name=""/>
        <dsp:cNvSpPr/>
      </dsp:nvSpPr>
      <dsp:spPr>
        <a:xfrm>
          <a:off x="4206496" y="780264"/>
          <a:ext cx="189234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DFE2B-B7F2-4F30-B659-B552E321FADD}">
      <dsp:nvSpPr>
        <dsp:cNvPr id="0" name=""/>
        <dsp:cNvSpPr/>
      </dsp:nvSpPr>
      <dsp:spPr>
        <a:xfrm>
          <a:off x="6149305" y="709652"/>
          <a:ext cx="96719" cy="181665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5C8DA-1E76-407A-B430-701BCCF29F00}">
      <dsp:nvSpPr>
        <dsp:cNvPr id="0" name=""/>
        <dsp:cNvSpPr/>
      </dsp:nvSpPr>
      <dsp:spPr>
        <a:xfrm>
          <a:off x="4730844" y="358474"/>
          <a:ext cx="843651" cy="843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38" tIns="32738" rIns="32738" bIns="32738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3</a:t>
          </a:r>
          <a:endParaRPr lang="en-US" sz="3800" kern="1200" dirty="0"/>
        </a:p>
      </dsp:txBody>
      <dsp:txXfrm>
        <a:off x="4854394" y="482024"/>
        <a:ext cx="596551" cy="596551"/>
      </dsp:txXfrm>
    </dsp:sp>
    <dsp:sp modelId="{D997FB1E-CF8D-4F5C-9E93-059F85035C01}">
      <dsp:nvSpPr>
        <dsp:cNvPr id="0" name=""/>
        <dsp:cNvSpPr/>
      </dsp:nvSpPr>
      <dsp:spPr>
        <a:xfrm>
          <a:off x="4206496" y="1367725"/>
          <a:ext cx="1892345" cy="21504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70" tIns="165100" rIns="149270" bIns="1651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Nickerson &amp; Associates obtains ROI for Probation.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Probation &amp; Treatment check in: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-barriers to treatment exist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-treatment update/completion</a:t>
          </a:r>
          <a:endParaRPr lang="en-US" sz="1600" kern="1200" dirty="0"/>
        </a:p>
      </dsp:txBody>
      <dsp:txXfrm>
        <a:off x="4206496" y="1746194"/>
        <a:ext cx="1892345" cy="1772005"/>
      </dsp:txXfrm>
    </dsp:sp>
    <dsp:sp modelId="{B301E9C0-66A8-4889-AB14-A827A90B7730}">
      <dsp:nvSpPr>
        <dsp:cNvPr id="0" name=""/>
        <dsp:cNvSpPr/>
      </dsp:nvSpPr>
      <dsp:spPr>
        <a:xfrm>
          <a:off x="6309103" y="780264"/>
          <a:ext cx="189234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0B667-F0A6-4456-B459-83C4807E6047}">
      <dsp:nvSpPr>
        <dsp:cNvPr id="0" name=""/>
        <dsp:cNvSpPr/>
      </dsp:nvSpPr>
      <dsp:spPr>
        <a:xfrm>
          <a:off x="8251911" y="709652"/>
          <a:ext cx="96719" cy="181665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1CCE4-82A5-468F-8BC5-15D0185DBB4E}">
      <dsp:nvSpPr>
        <dsp:cNvPr id="0" name=""/>
        <dsp:cNvSpPr/>
      </dsp:nvSpPr>
      <dsp:spPr>
        <a:xfrm>
          <a:off x="6833450" y="358474"/>
          <a:ext cx="843651" cy="843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38" tIns="32738" rIns="32738" bIns="32738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4</a:t>
          </a:r>
          <a:endParaRPr lang="en-US" sz="3800" kern="1200" dirty="0"/>
        </a:p>
      </dsp:txBody>
      <dsp:txXfrm>
        <a:off x="6957000" y="482024"/>
        <a:ext cx="596551" cy="596551"/>
      </dsp:txXfrm>
    </dsp:sp>
    <dsp:sp modelId="{12E9BEA5-B7F5-4B40-9B17-6A733AF73901}">
      <dsp:nvSpPr>
        <dsp:cNvPr id="0" name=""/>
        <dsp:cNvSpPr/>
      </dsp:nvSpPr>
      <dsp:spPr>
        <a:xfrm>
          <a:off x="6309103" y="1367725"/>
          <a:ext cx="1892345" cy="21504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70" tIns="165100" rIns="149270" bIns="1651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Probation Roles: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-Encourage participation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-Notify PD of challenges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-Update court and its parties</a:t>
          </a:r>
          <a:endParaRPr lang="en-US" sz="1600" kern="1200" dirty="0"/>
        </a:p>
      </dsp:txBody>
      <dsp:txXfrm>
        <a:off x="6309103" y="1746194"/>
        <a:ext cx="1892345" cy="1772005"/>
      </dsp:txXfrm>
    </dsp:sp>
    <dsp:sp modelId="{98FC13F5-E633-4E1D-AC5F-6F956633F8CC}">
      <dsp:nvSpPr>
        <dsp:cNvPr id="0" name=""/>
        <dsp:cNvSpPr/>
      </dsp:nvSpPr>
      <dsp:spPr>
        <a:xfrm>
          <a:off x="8411709" y="780264"/>
          <a:ext cx="946172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815D7-3BD6-44D4-A32A-A6FD819154DF}">
      <dsp:nvSpPr>
        <dsp:cNvPr id="0" name=""/>
        <dsp:cNvSpPr/>
      </dsp:nvSpPr>
      <dsp:spPr>
        <a:xfrm>
          <a:off x="8936057" y="358474"/>
          <a:ext cx="843651" cy="843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38" tIns="32738" rIns="32738" bIns="32738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5</a:t>
          </a:r>
          <a:endParaRPr lang="en-US" sz="3800" kern="1200" dirty="0"/>
        </a:p>
      </dsp:txBody>
      <dsp:txXfrm>
        <a:off x="9059607" y="482024"/>
        <a:ext cx="596551" cy="596551"/>
      </dsp:txXfrm>
    </dsp:sp>
    <dsp:sp modelId="{B116FA97-1FAE-40A9-8C85-DB8F4C91EF7C}">
      <dsp:nvSpPr>
        <dsp:cNvPr id="0" name=""/>
        <dsp:cNvSpPr/>
      </dsp:nvSpPr>
      <dsp:spPr>
        <a:xfrm>
          <a:off x="8411709" y="1367725"/>
          <a:ext cx="1892345" cy="21504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70" tIns="165100" rIns="149270" bIns="1651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Successful Completion of Tx: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CASE CLOSED!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0" i="0" u="none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Unsuccessful Completion of Tx: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u="none" kern="1200" dirty="0"/>
            <a:t> CASE REMAINS OPEN</a:t>
          </a:r>
          <a:endParaRPr lang="en-US" sz="1600" kern="1200" dirty="0"/>
        </a:p>
      </dsp:txBody>
      <dsp:txXfrm>
        <a:off x="8411709" y="1746194"/>
        <a:ext cx="1892345" cy="1772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#1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0BCCEA4B-F3EB-4171-AE59-457154E02EEE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6E793552-5898-4293-8C7D-49823170C6CF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E37CDDB0-D246-4BF3-A6BB-E15F509C93D9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*Time limited</a:t>
            </a:r>
          </a:p>
          <a:p>
            <a:r>
              <a:rPr lang="en-US" dirty="0"/>
              <a:t>**Independent Basis of abuse, neglect, or dependency exists = &lt;18y/o </a:t>
            </a:r>
          </a:p>
          <a:p>
            <a:r>
              <a:rPr lang="en-US" dirty="0"/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An independent basis exists when the allegations or adjudication of abuse, neglect, or dependency do not arise from the same facts, incident, or 	circumstances which give rise to a charge or adjudication of delinquency</a:t>
            </a:r>
            <a:endParaRPr lang="en-US" dirty="0"/>
          </a:p>
          <a:p>
            <a:r>
              <a:rPr lang="en-US" dirty="0"/>
              <a:t>**&lt;15 y/o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D0E63-0F6A-47B0-8BD1-6E95B004C8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4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Unlocking Success</a:t>
            </a:r>
            <a:br>
              <a:rPr lang="en-US" dirty="0"/>
            </a:br>
            <a:r>
              <a:rPr lang="en-US" sz="5400" dirty="0"/>
              <a:t>Sexting: Minors in need of supervision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59105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Jennifer Hess, MA, LCPC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Juvenile Probation &amp; Clinical Supervisor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18</a:t>
            </a:r>
            <a:r>
              <a:rPr lang="en-US" sz="3200" b="1" baseline="30000" dirty="0">
                <a:solidFill>
                  <a:schemeClr val="bg1"/>
                </a:solidFill>
              </a:rPr>
              <a:t>th</a:t>
            </a:r>
            <a:r>
              <a:rPr lang="en-US" sz="3200" b="1" dirty="0">
                <a:solidFill>
                  <a:schemeClr val="bg1"/>
                </a:solidFill>
              </a:rPr>
              <a:t> Judicial Circuit Court – DuPage County</a:t>
            </a: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outcomes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Successfully Completed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Partially Completed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Did Not Complete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With No Additional Treatment Recommendations</a:t>
            </a:r>
          </a:p>
          <a:p>
            <a:r>
              <a:rPr lang="en-US" dirty="0"/>
              <a:t>With Additional Treatment Recommendations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/>
              <a:t>With Further Recommendations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400" dirty="0"/>
              <a:t>With Further Recommendations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9257D-C40D-4533-97A3-C2FB8CB7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90905-5C26-447A-9B42-E55CF46A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A4FBA-41F9-41F5-88B7-F79D63F1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3221BA-4F4A-2DB7-AA95-BD566E7EBE7C}"/>
              </a:ext>
            </a:extLst>
          </p:cNvPr>
          <p:cNvSpPr txBox="1"/>
          <p:nvPr/>
        </p:nvSpPr>
        <p:spPr>
          <a:xfrm>
            <a:off x="2966720" y="4789864"/>
            <a:ext cx="6258560" cy="1077218"/>
          </a:xfrm>
          <a:prstGeom prst="rect">
            <a:avLst/>
          </a:prstGeom>
          <a:solidFill>
            <a:srgbClr val="F276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Probation Reports Treatment Outcomes –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Does NOT Make Independent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0835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60EF-9F20-4E94-8801-8BA37007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186A6-0E67-4859-AD6E-76551F07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1AB31-AB0A-466D-8F3B-887FBDF64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A3822-3DBB-41A6-8C93-47E05C8A7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F8B095-A31D-776F-3B6B-8BAD8C628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0240"/>
            <a:ext cx="11114314" cy="443611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Sexting Petitions are infrequently filed.</a:t>
            </a:r>
          </a:p>
          <a:p>
            <a:pPr lvl="1"/>
            <a:r>
              <a:rPr lang="en-US" sz="2800" dirty="0"/>
              <a:t>When filed, court parties have a defined process and unique treatment intervention at their disposal.</a:t>
            </a:r>
          </a:p>
          <a:p>
            <a:pPr lvl="1"/>
            <a:r>
              <a:rPr lang="en-US" sz="2800" dirty="0"/>
              <a:t>Statue allows for limited intervention (seems to support RNR principles).</a:t>
            </a:r>
          </a:p>
          <a:p>
            <a:pPr lvl="1"/>
            <a:r>
              <a:rPr lang="en-US" sz="2800" dirty="0"/>
              <a:t>Healthy Sexuality Group curriculum directly addresses behavior that led to delinquent behavior alleged in petition.</a:t>
            </a:r>
          </a:p>
          <a:p>
            <a:r>
              <a:rPr lang="en-US" sz="3200" dirty="0"/>
              <a:t>Importance of collaboration.</a:t>
            </a:r>
          </a:p>
          <a:p>
            <a:pPr lvl="1"/>
            <a:r>
              <a:rPr lang="en-US" sz="2800" dirty="0"/>
              <a:t>Process differs from traditional delinquency case sentencing options </a:t>
            </a:r>
            <a:r>
              <a:rPr lang="en-US" sz="2800"/>
              <a:t>and community </a:t>
            </a:r>
            <a:r>
              <a:rPr lang="en-US" sz="2800" dirty="0"/>
              <a:t>oversight.</a:t>
            </a:r>
          </a:p>
          <a:p>
            <a:pPr lvl="1"/>
            <a:r>
              <a:rPr lang="en-US" sz="2800" dirty="0"/>
              <a:t>Court parties all contributed to process development; increased comfort and efficiency.</a:t>
            </a:r>
          </a:p>
          <a:p>
            <a:pPr lvl="1"/>
            <a:r>
              <a:rPr lang="en-US" sz="2800" dirty="0"/>
              <a:t>Little to no interaction with youth or caregiver by Probation; Treatment &amp; Probation communicate directly.</a:t>
            </a:r>
          </a:p>
          <a:p>
            <a:pPr lvl="1"/>
            <a:r>
              <a:rPr lang="en-US" sz="2800" dirty="0"/>
              <a:t>Court case outcomes determined by treatment outcomes.</a:t>
            </a:r>
          </a:p>
          <a:p>
            <a:r>
              <a:rPr lang="en-US" sz="3200" dirty="0"/>
              <a:t>No known recidivism*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364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5BB92-813C-4042-B316-05BBE4D4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23" name="Online Image Placeholder 23" descr="User">
            <a:extLst>
              <a:ext uri="{FF2B5EF4-FFF2-40B4-BE49-F238E27FC236}">
                <a16:creationId xmlns:a16="http://schemas.microsoft.com/office/drawing/2014/main" id="{B4D6CBD8-BAE2-4829-AC80-ACEA4658DDC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20520" y="3380740"/>
            <a:ext cx="862076" cy="862076"/>
          </a:xfrm>
        </p:spPr>
      </p:pic>
      <p:pic>
        <p:nvPicPr>
          <p:cNvPr id="25" name="Online Image Placeholder 27" descr="Envelope">
            <a:extLst>
              <a:ext uri="{FF2B5EF4-FFF2-40B4-BE49-F238E27FC236}">
                <a16:creationId xmlns:a16="http://schemas.microsoft.com/office/drawing/2014/main" id="{329FB706-264C-44A5-B17E-0D396F61AEF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08" r="108"/>
          <a:stretch/>
        </p:blipFill>
        <p:spPr>
          <a:xfrm>
            <a:off x="5598160" y="3380740"/>
            <a:ext cx="862076" cy="862076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1690B51-B7AB-4D15-951F-60CB62BB8D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5216" y="4315968"/>
            <a:ext cx="3063240" cy="18206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Jennifer Hess, MA, LCPC</a:t>
            </a:r>
          </a:p>
          <a:p>
            <a:r>
              <a:rPr lang="en-US" dirty="0"/>
              <a:t>Juvenile Probation Supervisor</a:t>
            </a:r>
          </a:p>
          <a:p>
            <a:r>
              <a:rPr lang="en-US" dirty="0"/>
              <a:t>Clinical Supervisor – Strong Roots Family Therapy Program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3C6B086-BC3B-4FE1-A23D-D1396E627EE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jennifer.hess@dupagecounty.gov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612A310-0919-4438-952C-499AC4A95E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630-407-8429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E1FA4-302E-47BF-AD27-4A768594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357B38-EB06-465C-8F7E-F7E1E707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B58A6-180C-4F65-9C7E-460497F3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BF3CD5EA-94DF-68E9-B8BD-EA5F1198F1C5}"/>
              </a:ext>
            </a:extLst>
          </p:cNvPr>
          <p:cNvPicPr>
            <a:picLocks noGrp="1" noChangeAspect="1" noChangeArrowheads="1"/>
          </p:cNvPicPr>
          <p:nvPr>
            <p:ph type="pic" sz="quarter" idx="17"/>
          </p:nvPr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836" y="3429000"/>
            <a:ext cx="834644" cy="83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942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93C1-4334-BDD7-9E8C-F67509B6C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27622"/>
                </a:solidFill>
              </a:rPr>
              <a:t>Typical Offenses:</a:t>
            </a:r>
            <a:br>
              <a:rPr lang="en-US" b="1" dirty="0">
                <a:solidFill>
                  <a:srgbClr val="F27622"/>
                </a:solidFill>
              </a:rPr>
            </a:br>
            <a:r>
              <a:rPr lang="en-US" dirty="0"/>
              <a:t>Problematic Sexual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A2A1B-CAAB-FF11-CFEC-C8C3918DA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Public Indecency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Child Pornography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Sexual Assault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Sexual Abuse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Sexual Exploitation of a Child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Indecent Solicitation of a Child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14E8D-EE3F-E84E-3808-565102BF4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46B5C-2B6D-4544-7C18-2F16522E3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92B52-1DCA-C724-6FB1-CF835FAC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5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326A-31AF-54C1-5B68-015689C1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Delinquency sentencing options</a:t>
            </a:r>
            <a:br>
              <a:rPr lang="en-US" dirty="0"/>
            </a:br>
            <a:r>
              <a:rPr lang="en-US" dirty="0"/>
              <a:t>705 ILCS 405/5-710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27064-10B1-14EC-E621-B8860F359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27622"/>
                </a:solidFill>
              </a:rPr>
              <a:t>Supervision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2B59D-7EEE-BA3A-73C3-F2172AC5F1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Reporting Probation</a:t>
            </a:r>
          </a:p>
          <a:p>
            <a:r>
              <a:rPr lang="en-US" dirty="0"/>
              <a:t>Conditional Discharge</a:t>
            </a:r>
          </a:p>
          <a:p>
            <a:r>
              <a:rPr lang="en-US" dirty="0"/>
              <a:t>Electronic Monitoring or Home Detention</a:t>
            </a:r>
          </a:p>
          <a:p>
            <a:r>
              <a:rPr lang="en-US" dirty="0"/>
              <a:t>Juvenile Detention*</a:t>
            </a:r>
          </a:p>
          <a:p>
            <a:r>
              <a:rPr lang="en-US" dirty="0"/>
              <a:t>IDJJ</a:t>
            </a:r>
          </a:p>
          <a:p>
            <a:r>
              <a:rPr lang="en-US" dirty="0"/>
              <a:t>Guardianship of DCFS**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52E23-5646-E89D-6AA8-0B695A5D2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27622"/>
                </a:solidFill>
              </a:rPr>
              <a:t>Treatment &amp; Wellness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7C51C8-8CB0-F4AC-87C6-95A9047BB1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Substance Use Evaluation &amp; Treatment</a:t>
            </a:r>
          </a:p>
          <a:p>
            <a:r>
              <a:rPr lang="en-US" dirty="0"/>
              <a:t>Mental Health/Psychiatric Evaluation &amp; Treatment</a:t>
            </a:r>
          </a:p>
          <a:p>
            <a:r>
              <a:rPr lang="en-US" dirty="0"/>
              <a:t>Family Support Programs</a:t>
            </a:r>
          </a:p>
          <a:p>
            <a:r>
              <a:rPr lang="en-US" dirty="0"/>
              <a:t>Attend School</a:t>
            </a:r>
          </a:p>
          <a:p>
            <a:r>
              <a:rPr lang="en-US" dirty="0"/>
              <a:t>Work/Engage in a Prosocial Activity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8ABDD-5315-B9A8-184F-38FA9CA6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52960A-EA7B-11FE-0227-F93E39A9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A76E5-39F5-6F63-E08E-5A792A8F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DF368D-6089-4798-72BA-B11C9F496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39328" y="2198914"/>
            <a:ext cx="3200400" cy="109292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27622"/>
                </a:solidFill>
              </a:rPr>
              <a:t>Consequences &amp; </a:t>
            </a:r>
          </a:p>
          <a:p>
            <a:r>
              <a:rPr lang="en-US" dirty="0">
                <a:solidFill>
                  <a:srgbClr val="F27622"/>
                </a:solidFill>
              </a:rPr>
              <a:t>Restorative Justice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1E48F39-E42B-78DC-F264-4C79BA24407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Suspended Driver’s License/Privileges</a:t>
            </a:r>
          </a:p>
          <a:p>
            <a:r>
              <a:rPr lang="en-US" dirty="0"/>
              <a:t>Removal of Street Gang Tattoo</a:t>
            </a:r>
          </a:p>
          <a:p>
            <a:r>
              <a:rPr lang="en-US" dirty="0"/>
              <a:t>Mandatory Medical Testing (HIV)</a:t>
            </a:r>
          </a:p>
          <a:p>
            <a:r>
              <a:rPr lang="en-US" dirty="0"/>
              <a:t>Restitution</a:t>
            </a:r>
          </a:p>
          <a:p>
            <a:r>
              <a:rPr lang="en-US" dirty="0"/>
              <a:t>Community Service</a:t>
            </a:r>
          </a:p>
        </p:txBody>
      </p:sp>
    </p:spTree>
    <p:extLst>
      <p:ext uri="{BB962C8B-B14F-4D97-AF65-F5344CB8AC3E}">
        <p14:creationId xmlns:p14="http://schemas.microsoft.com/office/powerpoint/2010/main" val="1730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42F4FA-0437-32DF-C4EF-8AC554639A5A}"/>
              </a:ext>
            </a:extLst>
          </p:cNvPr>
          <p:cNvSpPr/>
          <p:nvPr/>
        </p:nvSpPr>
        <p:spPr>
          <a:xfrm>
            <a:off x="4571999" y="4136571"/>
            <a:ext cx="8501743" cy="22296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8C0DDC-D116-43DA-B0B5-A6A82668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491744"/>
            <a:ext cx="6894576" cy="1783080"/>
          </a:xfrm>
        </p:spPr>
        <p:txBody>
          <a:bodyPr>
            <a:normAutofit fontScale="90000"/>
          </a:bodyPr>
          <a:lstStyle/>
          <a:p>
            <a:r>
              <a:rPr lang="en-US" dirty="0"/>
              <a:t>705 ILCS 405/3-40</a:t>
            </a:r>
            <a:br>
              <a:rPr lang="en-US" dirty="0"/>
            </a:br>
            <a:r>
              <a:rPr lang="en-US" sz="3900" dirty="0"/>
              <a:t>Minors Involved in Electronic Dissemination of Indecent Visual Depictions in Need of Supervision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430F02-9645-4F56-99F7-1DC2F76FF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611120"/>
            <a:ext cx="7222744" cy="3310709"/>
          </a:xfrm>
        </p:spPr>
        <p:txBody>
          <a:bodyPr>
            <a:noAutofit/>
          </a:bodyPr>
          <a:lstStyle/>
          <a:p>
            <a:r>
              <a:rPr lang="en-US" sz="2800" dirty="0"/>
              <a:t>(</a:t>
            </a:r>
            <a:r>
              <a:rPr lang="en-US" dirty="0"/>
              <a:t>a) Under 18 years of age; Use of a computer or electronic communication device</a:t>
            </a:r>
          </a:p>
          <a:p>
            <a:r>
              <a:rPr lang="en-US" dirty="0"/>
              <a:t>(b) A minor shall not distribute or disseminate </a:t>
            </a:r>
            <a:r>
              <a:rPr lang="en-US" u="sng" dirty="0"/>
              <a:t>an indecent visual depiction of another minor </a:t>
            </a:r>
            <a:r>
              <a:rPr lang="en-US" dirty="0"/>
              <a:t>through the use of a </a:t>
            </a:r>
            <a:r>
              <a:rPr lang="en-US" u="sng" dirty="0"/>
              <a:t>computer or electronic communication device</a:t>
            </a:r>
            <a:r>
              <a:rPr lang="en-US" dirty="0"/>
              <a:t>.</a:t>
            </a:r>
          </a:p>
          <a:p>
            <a:r>
              <a:rPr lang="en-US" dirty="0"/>
              <a:t>(d) Kinds of dispositional orders:</a:t>
            </a:r>
          </a:p>
          <a:p>
            <a:r>
              <a:rPr lang="en-US" dirty="0"/>
              <a:t>        (1) ordered to obtain counseling or other supportive</a:t>
            </a:r>
          </a:p>
          <a:p>
            <a:r>
              <a:rPr lang="en-US" dirty="0"/>
              <a:t>    	services to address the acts that led to the need for supervision; </a:t>
            </a:r>
            <a:r>
              <a:rPr lang="en-US" b="1" dirty="0"/>
              <a:t>or</a:t>
            </a:r>
          </a:p>
          <a:p>
            <a:r>
              <a:rPr lang="en-US" dirty="0"/>
              <a:t>        (2) ordered to perform community service.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1B180-F4BB-46B9-937E-3469FC68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8" name="Picture 4" descr="Illinois General Assembly - Wikipedia">
            <a:extLst>
              <a:ext uri="{FF2B5EF4-FFF2-40B4-BE49-F238E27FC236}">
                <a16:creationId xmlns:a16="http://schemas.microsoft.com/office/drawing/2014/main" id="{010A74F3-5786-DDD8-2A2F-57B3B0BEB34F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796" y="364744"/>
            <a:ext cx="4285516" cy="426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A61476C9-334A-AEB8-DA95-BA8567B2AD10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3/15/2024</a:t>
            </a:r>
            <a:endParaRPr lang="en-US" dirty="0"/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54AE8D01-2DF8-F7DC-9FC2-0474CDD9D482}"/>
              </a:ext>
            </a:extLst>
          </p:cNvPr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Unlocking Success – Sexting: Minors in Need of Supervision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83CD-059C-4A3C-8337-1053A066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bg1"/>
                </a:solidFill>
              </a:rPr>
              <a:t>Collaborative conversations between court parties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2E26C-6CD3-465F-A511-722AFDA17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B3776-57DD-4448-8136-9BBC1793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3B7BE-39F6-40AC-AB8F-9F8D5C70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0A5F81-EE45-46FC-B164-639C4AA869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Identify and Embrace a Different Approach to Supervision</a:t>
            </a:r>
          </a:p>
        </p:txBody>
      </p:sp>
    </p:spTree>
    <p:extLst>
      <p:ext uri="{BB962C8B-B14F-4D97-AF65-F5344CB8AC3E}">
        <p14:creationId xmlns:p14="http://schemas.microsoft.com/office/powerpoint/2010/main" val="233790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7EDBB77-0E30-4710-8BE3-5ED4FE4F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approach to supervision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188E31-6F56-43CB-A51D-5CE82F8622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4236" y="4814951"/>
            <a:ext cx="1481328" cy="740664"/>
          </a:xfrm>
        </p:spPr>
        <p:txBody>
          <a:bodyPr/>
          <a:lstStyle/>
          <a:p>
            <a:pPr lvl="0"/>
            <a:r>
              <a:rPr lang="en-US" b="1" noProof="0" dirty="0"/>
              <a:t>DuPage County State’s Attorney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2C894C9-B95B-414A-8608-1FF00B7914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97935" y="4814951"/>
            <a:ext cx="1481328" cy="740664"/>
          </a:xfrm>
        </p:spPr>
        <p:txBody>
          <a:bodyPr/>
          <a:lstStyle/>
          <a:p>
            <a:pPr lvl="0"/>
            <a:r>
              <a:rPr lang="en-US" b="1" dirty="0"/>
              <a:t>DuPage County Public Defender</a:t>
            </a:r>
            <a:endParaRPr lang="en-US" b="1" noProof="0" dirty="0"/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D9B118C-6413-489D-9C19-5FB260AF80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49605" y="4814951"/>
            <a:ext cx="1481328" cy="740664"/>
          </a:xfrm>
        </p:spPr>
        <p:txBody>
          <a:bodyPr/>
          <a:lstStyle/>
          <a:p>
            <a:pPr lvl="0"/>
            <a:r>
              <a:rPr lang="en-US" b="1" noProof="0" dirty="0"/>
              <a:t>DuPage County Probation &amp; Court Services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52D04A7-2F9F-4801-819C-0FD622EB986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49247" y="4623975"/>
            <a:ext cx="1481328" cy="740664"/>
          </a:xfrm>
        </p:spPr>
        <p:txBody>
          <a:bodyPr/>
          <a:lstStyle/>
          <a:p>
            <a:pPr lvl="0"/>
            <a:r>
              <a:rPr lang="en-US" b="1" noProof="0" dirty="0"/>
              <a:t>Nickerson &amp; Associates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002C0A0-FE8B-4701-B2B8-2FE43EAD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B32B52C-0058-487E-A308-A7C4D75D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571E223-3317-47A3-95A7-B463EBD3F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2" descr="DuPage County State's Attorney | LinkedIn">
            <a:extLst>
              <a:ext uri="{FF2B5EF4-FFF2-40B4-BE49-F238E27FC236}">
                <a16:creationId xmlns:a16="http://schemas.microsoft.com/office/drawing/2014/main" id="{D1C89793-4065-672F-73C2-DA96DEB986FE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" r="695"/>
          <a:stretch>
            <a:fillRect/>
          </a:stretch>
        </p:blipFill>
        <p:spPr bwMode="auto">
          <a:xfrm>
            <a:off x="630936" y="2475121"/>
            <a:ext cx="2027928" cy="205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rgaret McQuaid, J.D. - Assistant Public Defender - DuPage County |  LinkedIn">
            <a:extLst>
              <a:ext uri="{FF2B5EF4-FFF2-40B4-BE49-F238E27FC236}">
                <a16:creationId xmlns:a16="http://schemas.microsoft.com/office/drawing/2014/main" id="{0A1E24C9-99D6-2269-E0F5-F1A404B1B6E7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" r="1074"/>
          <a:stretch>
            <a:fillRect/>
          </a:stretch>
        </p:blipFill>
        <p:spPr bwMode="auto">
          <a:xfrm>
            <a:off x="3025980" y="2475121"/>
            <a:ext cx="2025239" cy="206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ntact sexual offender assessment &amp; treatment and general mental health  treatment. Nickerson &amp; Associates, PC, Winfield, IL">
            <a:extLst>
              <a:ext uri="{FF2B5EF4-FFF2-40B4-BE49-F238E27FC236}">
                <a16:creationId xmlns:a16="http://schemas.microsoft.com/office/drawing/2014/main" id="{1CE4F52D-FC39-56FE-6606-915A1C9EFDF6}"/>
              </a:ext>
            </a:extLst>
          </p:cNvPr>
          <p:cNvPicPr>
            <a:picLocks noGrp="1" noChangeAspect="1" noChangeArrowheads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9320" y="2786582"/>
            <a:ext cx="2558623" cy="158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robation-Logo">
            <a:extLst>
              <a:ext uri="{FF2B5EF4-FFF2-40B4-BE49-F238E27FC236}">
                <a16:creationId xmlns:a16="http://schemas.microsoft.com/office/drawing/2014/main" id="{DE15BC2E-F426-79C9-4B6A-6FE549E7C533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81040" y="2491283"/>
            <a:ext cx="2136501" cy="204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07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E2D9CA0-1791-40C7-A419-1A0FC27F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Supervision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45352-0B0C-4D62-B921-1970284FD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96F98-0917-4CDD-8ECD-008D4583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1BFD0-E989-4A8A-BFF6-3E2CFC5F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Content Placeholder 4" descr="timeline SmartArt graphic">
            <a:extLst>
              <a:ext uri="{FF2B5EF4-FFF2-40B4-BE49-F238E27FC236}">
                <a16:creationId xmlns:a16="http://schemas.microsoft.com/office/drawing/2014/main" id="{F1FE7965-FFF1-4D76-8410-67C3D7905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02148"/>
              </p:ext>
            </p:extLst>
          </p:nvPr>
        </p:nvGraphicFramePr>
        <p:xfrm>
          <a:off x="841375" y="2305050"/>
          <a:ext cx="10515600" cy="3876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60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3F4F-A16A-4B8B-9227-2EB4EFA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No Probation supervision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9879B-7534-4AE1-813D-DDCAD3281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Treatment is the SUPERVISION</a:t>
            </a:r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DCB11-25E4-8BB2-E79F-EADAEF893DD5}"/>
              </a:ext>
            </a:extLst>
          </p:cNvPr>
          <p:cNvSpPr txBox="1">
            <a:spLocks/>
          </p:cNvSpPr>
          <p:nvPr/>
        </p:nvSpPr>
        <p:spPr>
          <a:xfrm>
            <a:off x="4384548" y="6273801"/>
            <a:ext cx="3419856" cy="3403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E8D8A6-7CA5-2A6F-436E-B609E3F90461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2286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3/15/2024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3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Sexuality</a:t>
            </a:r>
            <a:br>
              <a:rPr lang="en-US" dirty="0"/>
            </a:br>
            <a:r>
              <a:rPr lang="en-US" dirty="0"/>
              <a:t>Group</a:t>
            </a:r>
            <a:br>
              <a:rPr lang="en-US" dirty="0"/>
            </a:br>
            <a:r>
              <a:rPr lang="en-US" sz="4400" dirty="0"/>
              <a:t>(or individual)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528320"/>
            <a:ext cx="5319776" cy="5689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*8 Sessions – 60 minutes each*</a:t>
            </a:r>
          </a:p>
          <a:p>
            <a:pPr lvl="0"/>
            <a:r>
              <a:rPr lang="en-US" dirty="0"/>
              <a:t>Topics Covered During Sessions: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dirty="0"/>
              <a:t>CONSENT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dirty="0"/>
              <a:t>EMPATHY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dirty="0"/>
              <a:t>THINKING ERRORS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dirty="0"/>
              <a:t>HEALTHY SEXUALITY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dirty="0"/>
              <a:t>HEALTHY DECISION MAKING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E77D-BC6B-46E9-A266-292BF5B6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18432-CFA9-4F2E-902D-95B38069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Unlocking Success – Sexting: Minors in Need of Supervision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4296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8016</TotalTime>
  <Words>780</Words>
  <Application>Microsoft Office PowerPoint</Application>
  <PresentationFormat>Widescreen</PresentationFormat>
  <Paragraphs>146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The Hand Black</vt:lpstr>
      <vt:lpstr>The Serif Hand Black</vt:lpstr>
      <vt:lpstr>SketchyVTI</vt:lpstr>
      <vt:lpstr>Unlocking Success Sexting: Minors in need of supervision</vt:lpstr>
      <vt:lpstr>Typical Offenses: Problematic Sexual Behavior</vt:lpstr>
      <vt:lpstr>Typical Delinquency sentencing options 705 ILCS 405/5-710</vt:lpstr>
      <vt:lpstr>705 ILCS 405/3-40 Minors Involved in Electronic Dissemination of Indecent Visual Depictions in Need of Supervision</vt:lpstr>
      <vt:lpstr>Collaborative conversations between court parties</vt:lpstr>
      <vt:lpstr>Collaborative approach to supervision</vt:lpstr>
      <vt:lpstr>Supervision plan</vt:lpstr>
      <vt:lpstr>No Probation supervision</vt:lpstr>
      <vt:lpstr>Healthy Sexuality Group (or individual)</vt:lpstr>
      <vt:lpstr>Treatment outcomes </vt:lpstr>
      <vt:lpstr>Final Thoughts</vt:lpstr>
      <vt:lpstr>Thank you</vt:lpstr>
    </vt:vector>
  </TitlesOfParts>
  <Company>DuPage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Unlocking Success Sexting: Minors in need of supervision</dc:title>
  <dc:creator>Jennifer</dc:creator>
  <cp:lastModifiedBy>Hess, Jennifer</cp:lastModifiedBy>
  <cp:revision>1</cp:revision>
  <dcterms:created xsi:type="dcterms:W3CDTF">2024-03-01T04:31:21Z</dcterms:created>
  <dcterms:modified xsi:type="dcterms:W3CDTF">2024-03-07T12:54:36Z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